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8" r:id="rId5"/>
    <p:sldId id="294" r:id="rId6"/>
    <p:sldId id="288" r:id="rId7"/>
    <p:sldId id="296" r:id="rId8"/>
    <p:sldId id="289" r:id="rId9"/>
    <p:sldId id="290" r:id="rId10"/>
    <p:sldId id="291" r:id="rId11"/>
    <p:sldId id="292" r:id="rId12"/>
    <p:sldId id="307" r:id="rId13"/>
    <p:sldId id="315" r:id="rId14"/>
    <p:sldId id="321" r:id="rId15"/>
    <p:sldId id="32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EC1"/>
    <a:srgbClr val="BE12AA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5225" autoAdjust="0"/>
    <p:restoredTop sz="86388" autoAdjust="0"/>
  </p:normalViewPr>
  <p:slideViewPr>
    <p:cSldViewPr snapToGrid="0">
      <p:cViewPr varScale="1">
        <p:scale>
          <a:sx n="55" d="100"/>
          <a:sy n="55" d="100"/>
        </p:scale>
        <p:origin x="147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4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E3D5-00F9-4AE5-B1E8-6112AF20FAA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6ACC-18A2-4B8C-B704-6D2203459A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4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https://www.linkedin.com/in/gabriela-colovati-de-almeida-4354681bb/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32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https://www.linkedin.com/in/giovanna-nucci-matos/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36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https://www.linkedin.com/in/mayaramiranda1/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00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https://www.linkedin.com/in/paloma-cp/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3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https://www.linkedin.com/in/sheron-lopes/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56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https://www.linkedin.com/in/taianamui/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30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Benefícios dos KPIs de logística:</a:t>
            </a:r>
          </a:p>
          <a:p>
            <a:endParaRPr lang="pt-BR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aumenta a performance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eleva a satisfação dos clientes;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modifica a cultura logística da empresa;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melhora os processos de envio e recebimento de produtos;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otimiza a comunicação entre os departamentos;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amplia a eficiência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reduz os gastos logísticos.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99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https://trello.com/invite/b/xlXZtatS/ATTI087291b6ae6751d57828139d52cc84588267F55C/projeto-integrador-Embraer</a:t>
            </a:r>
          </a:p>
          <a:p>
            <a:endParaRPr lang="pt-BR" dirty="0"/>
          </a:p>
          <a:p>
            <a:r>
              <a:rPr lang="pt-BR" dirty="0"/>
              <a:t>https://github.com/NuttyLee22/Block-Chain-Analysis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https://github.com/NuttyLee22/Block-Chain-Analysis/tree/main/base_dados/Excel_base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36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DC68E-EFF8-80B2-114D-827261EE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00457-FEA4-F81B-1CEA-BA982546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0E60-5799-9078-25F7-ABA64394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31281-87E1-A5DA-6898-42CA1E53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5033C-75BF-398D-9A49-FB8C7EEE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3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44241-6108-1A4B-E897-684C1DE0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0CB16-FB18-147F-BC27-BD638FA4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1C5D9-4E80-9228-5D8E-72739001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A6A8E1-3FD6-30DE-EDDD-1E79577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D110DA-617B-6554-6B48-9C89766D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3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C86C20-ED12-3E5B-4827-A6FA6BA12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8921B4-3B1F-A630-2E85-12385EEE9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156719-23A1-248B-EC5C-95FCCB22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4C28F-8739-5A90-AC0B-1525ADCC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B68990-24C4-B22F-3575-7785DF73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2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67238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73D3F-92ED-724B-29C5-9E7C5D55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C9F3B0-7D12-0120-CB94-FB094502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520B0-525C-886F-6B33-2A988D16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B7637E-DE8E-4A3B-4C45-00F6D338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2C23BF-186F-DE29-1D5B-D41A3B90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36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4835C-3848-CEE7-393A-8040B78B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7D42ED-1C27-F550-C36B-5366A3CBB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FF1B1-4C4D-390B-6D96-84F7A984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5184F-C8DB-E561-5410-EFDDB1E8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7C1C6-7377-2F4D-3CE6-272F936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8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F0BE-B65D-C8BC-3320-DE14CDAA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2C779-5B7D-60AA-52EE-229D3EB81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12B450-28EF-826C-AAFD-167A6E204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9D82A8-997C-1B68-883F-15BF1879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86F4F-1932-2766-D8D7-C2E0A4A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52DE1E-CADA-AB41-939B-315E5830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8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5731-48B6-7928-4C92-8D792F13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3A79EF-4E08-0CCC-4EBE-E15BFEC30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FD99F7-A192-66A0-D315-3741D16C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AB71F0-6C11-0C4E-35A0-1F2840619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1BB6D-AD95-DE27-C7A3-14857DF0A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62577C-23B3-FA6C-0C4C-C30148E8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9F0B8F-2C8C-FC0A-88D4-A9E95BAD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5C1EE0-4094-57D6-4EB2-435A7D2C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4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B8C1B-69E4-4957-B85C-711CC87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0D1654-F5E8-214D-838B-077683B3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3786C6-5163-BA5E-B5AE-9C8421B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505C2F-C409-5991-803E-FEC2585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3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2049ED-D590-B506-A2BE-6B44901C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18F35D-ED5E-4F4F-43E8-2D8C6806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3B9BD-5C74-84D2-62AF-0C238630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0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F64A-1EA5-E33F-2250-E9A785A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C923C-39B0-8381-C717-BC8B80CF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2B688-4F1C-41B3-8989-13579C57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AC6CB-0AC3-730C-61CF-D3C1D3EA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5D987-23CC-8900-5F0F-9F96DEC3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37C860-F05D-7EDB-AEC9-B4C9DD66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5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1FD98-999C-C71E-5863-B1A3DB42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AED9B9-30E2-0D04-5B51-9DBD19593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B9220-9737-41A0-5DDA-F9E36156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2224BD-F235-5C62-A8DB-79DF8F39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F58583-A64A-C2CA-BF9B-5493F7EF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A02258-3C18-CC93-F806-D48C2D61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0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13D71A-D718-272C-2CD9-CABFE38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E5D472-80A8-174B-A8C8-F99307B6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D454C-6BC1-F6BC-E37A-EE337796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60B3F-ACA1-4F23-832B-1BE4AC56DB14}" type="datetimeFigureOut">
              <a:rPr lang="pt-BR" smtClean="0"/>
              <a:t>08/01/2024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2CB72-51E3-A673-2811-E92B708BE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50DC50-1CE8-919A-3FEE-EC9F0A65F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6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hyperlink" Target="https://pixabay.com/en/truck-semi-truck-semi-truck-desert-1499377/" TargetMode="Externa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9.gif"/><Relationship Id="rId7" Type="http://schemas.openxmlformats.org/officeDocument/2006/relationships/image" Target="../media/image19.jp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47.png"/><Relationship Id="rId26" Type="http://schemas.openxmlformats.org/officeDocument/2006/relationships/image" Target="../media/image19.jpg"/><Relationship Id="rId3" Type="http://schemas.microsoft.com/office/2017/06/relationships/model3d" Target="../media/model3d2.glb"/><Relationship Id="rId21" Type="http://schemas.openxmlformats.org/officeDocument/2006/relationships/image" Target="../media/image3.png"/><Relationship Id="rId7" Type="http://schemas.openxmlformats.org/officeDocument/2006/relationships/hyperlink" Target="https://trello.com/invite/b/xlXZtatS/ATTI087291b6ae6751d57828139d52cc84588267F55C/projeto-integrador-embraer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s://github.com/NuttyLee22/Block-Chain-Analysis/tree/main/base_dados/Excel_base" TargetMode="External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24" Type="http://schemas.openxmlformats.org/officeDocument/2006/relationships/image" Target="../media/image51.png"/><Relationship Id="rId5" Type="http://schemas.openxmlformats.org/officeDocument/2006/relationships/image" Target="../media/image39.jpeg"/><Relationship Id="rId15" Type="http://schemas.openxmlformats.org/officeDocument/2006/relationships/image" Target="../media/image45.png"/><Relationship Id="rId23" Type="http://schemas.openxmlformats.org/officeDocument/2006/relationships/image" Target="../media/image50.png"/><Relationship Id="rId10" Type="http://schemas.openxmlformats.org/officeDocument/2006/relationships/image" Target="../media/image42.png"/><Relationship Id="rId19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hyperlink" Target="https://github.com/NuttyLee22/Block-Chain-Analysis" TargetMode="External"/><Relationship Id="rId14" Type="http://schemas.openxmlformats.org/officeDocument/2006/relationships/hyperlink" Target="https://github.com/NuttyLee22/Block-Chain-Analysis/tree/main/base_dados" TargetMode="External"/><Relationship Id="rId22" Type="http://schemas.microsoft.com/office/2007/relationships/hdphoto" Target="../media/hdphoto1.wdp"/><Relationship Id="rId27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53.png"/><Relationship Id="rId4" Type="http://schemas.openxmlformats.org/officeDocument/2006/relationships/image" Target="../media/image17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3" Type="http://schemas.openxmlformats.org/officeDocument/2006/relationships/image" Target="../media/image7.jpg"/><Relationship Id="rId21" Type="http://schemas.openxmlformats.org/officeDocument/2006/relationships/image" Target="../media/image21.jp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jp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19.jp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3.wdp"/><Relationship Id="rId2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abriela-colovati-de-almeida-4354681bb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iovanna-nucci-mato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mayaramiranda1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paloma-cp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sheron-lope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3.wdp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15.pn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hyperlink" Target="https://www.linkedin.com/in/taianamui/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CA0AEE6-3021-1FBB-06D9-50D5FBC7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921"/>
            <a:ext cx="2915920" cy="2915920"/>
          </a:xfrm>
          <a:prstGeom prst="rect">
            <a:avLst/>
          </a:prstGeom>
        </p:spPr>
      </p:pic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5DE5079-21FF-349B-868C-21DEB2D6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15" y="0"/>
            <a:ext cx="2479040" cy="103228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016595E-561F-4424-225F-04D7AA5B36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E3A194-AE0B-D3B1-2DC3-371B763022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0" y="0"/>
            <a:ext cx="11210925" cy="5971354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9" name="Imagem 8" descr="Caminhão parado na terra&#10;&#10;Descrição gerada automaticamente">
            <a:extLst>
              <a:ext uri="{FF2B5EF4-FFF2-40B4-BE49-F238E27FC236}">
                <a16:creationId xmlns:a16="http://schemas.microsoft.com/office/drawing/2014/main" id="{014205EF-9999-20C9-D2BB-8BC66C0C9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2896" y="3070530"/>
            <a:ext cx="7894320" cy="52135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8743DE-628E-C69D-2BD4-B5EF9F43BB01}"/>
              </a:ext>
            </a:extLst>
          </p:cNvPr>
          <p:cNvSpPr txBox="1"/>
          <p:nvPr/>
        </p:nvSpPr>
        <p:spPr>
          <a:xfrm>
            <a:off x="-992670" y="5467055"/>
            <a:ext cx="658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2060"/>
                </a:solidFill>
                <a:highlight>
                  <a:srgbClr val="FFFF00"/>
                </a:highlight>
              </a:rPr>
              <a:t>Análise </a:t>
            </a:r>
            <a:r>
              <a:rPr lang="pt-BR" sz="54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xxxx</a:t>
            </a:r>
            <a:endParaRPr lang="pt-BR" sz="5400" b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57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ixaDeTexto 75">
            <a:extLst>
              <a:ext uri="{FF2B5EF4-FFF2-40B4-BE49-F238E27FC236}">
                <a16:creationId xmlns:a16="http://schemas.microsoft.com/office/drawing/2014/main" id="{8A448F3C-BC9B-58C1-D475-D15C730951FA}"/>
              </a:ext>
            </a:extLst>
          </p:cNvPr>
          <p:cNvSpPr txBox="1"/>
          <p:nvPr/>
        </p:nvSpPr>
        <p:spPr>
          <a:xfrm>
            <a:off x="286836" y="1992993"/>
            <a:ext cx="3906683" cy="344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entrega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ciclo do pedido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 Time In Full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 delivery</a:t>
            </a:r>
            <a:endParaRPr lang="pt-B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Fill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Rate</a:t>
            </a:r>
            <a:endParaRPr lang="pt-BR" dirty="0"/>
          </a:p>
        </p:txBody>
      </p:sp>
      <p:pic>
        <p:nvPicPr>
          <p:cNvPr id="82" name="Imagem 81" descr="Forma, Círculo&#10;&#10;Descrição gerada automaticamente">
            <a:extLst>
              <a:ext uri="{FF2B5EF4-FFF2-40B4-BE49-F238E27FC236}">
                <a16:creationId xmlns:a16="http://schemas.microsoft.com/office/drawing/2014/main" id="{7EECBAD9-878F-F6E1-51DF-B5727C12D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6194" r="24110" b="6650"/>
          <a:stretch/>
        </p:blipFill>
        <p:spPr>
          <a:xfrm>
            <a:off x="9880637" y="-17149"/>
            <a:ext cx="2311364" cy="23046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D33B4A-5E20-4CCD-AFBF-8CAA8A36A2EE}"/>
              </a:ext>
            </a:extLst>
          </p:cNvPr>
          <p:cNvGrpSpPr/>
          <p:nvPr/>
        </p:nvGrpSpPr>
        <p:grpSpPr>
          <a:xfrm>
            <a:off x="8911985" y="1547793"/>
            <a:ext cx="2501600" cy="4992752"/>
            <a:chOff x="194553" y="-60776"/>
            <a:chExt cx="3492230" cy="696987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94BA048F-CF44-4BDF-A2D0-B285DA5359FE}"/>
                </a:ext>
              </a:extLst>
            </p:cNvPr>
            <p:cNvSpPr/>
            <p:nvPr/>
          </p:nvSpPr>
          <p:spPr>
            <a:xfrm>
              <a:off x="199959" y="-60776"/>
              <a:ext cx="3482957" cy="69698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879F356E-5754-4CB9-AB16-5822133C9F14}"/>
                </a:ext>
              </a:extLst>
            </p:cNvPr>
            <p:cNvSpPr/>
            <p:nvPr/>
          </p:nvSpPr>
          <p:spPr>
            <a:xfrm>
              <a:off x="246624" y="-24219"/>
              <a:ext cx="3389625" cy="689669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AB78C7D5-0B34-401A-8DD1-49CB35D57BE5}"/>
                </a:ext>
              </a:extLst>
            </p:cNvPr>
            <p:cNvSpPr/>
            <p:nvPr/>
          </p:nvSpPr>
          <p:spPr>
            <a:xfrm>
              <a:off x="328107" y="94555"/>
              <a:ext cx="3226661" cy="6659215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C76D1025-7205-49FA-87A9-91F0835FC356}"/>
                </a:ext>
              </a:extLst>
            </p:cNvPr>
            <p:cNvSpPr/>
            <p:nvPr/>
          </p:nvSpPr>
          <p:spPr>
            <a:xfrm>
              <a:off x="195169" y="930694"/>
              <a:ext cx="24370" cy="237479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8BB8131-DEC7-4EE4-AE7B-FA7D7AD41B66}"/>
                </a:ext>
              </a:extLst>
            </p:cNvPr>
            <p:cNvSpPr/>
            <p:nvPr/>
          </p:nvSpPr>
          <p:spPr>
            <a:xfrm>
              <a:off x="195169" y="1440226"/>
              <a:ext cx="34021" cy="473657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53DFCA8F-2B4B-448B-A2EB-AF37E84EA74C}"/>
                </a:ext>
              </a:extLst>
            </p:cNvPr>
            <p:cNvSpPr/>
            <p:nvPr/>
          </p:nvSpPr>
          <p:spPr>
            <a:xfrm>
              <a:off x="195237" y="1474249"/>
              <a:ext cx="19236" cy="39664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889861E1-9695-4525-90D8-00AC984F282A}"/>
                </a:ext>
              </a:extLst>
            </p:cNvPr>
            <p:cNvSpPr/>
            <p:nvPr/>
          </p:nvSpPr>
          <p:spPr>
            <a:xfrm>
              <a:off x="194553" y="2072706"/>
              <a:ext cx="34021" cy="473657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26AE9D26-93F2-4D9F-BEA1-EB2287D0A5B4}"/>
                </a:ext>
              </a:extLst>
            </p:cNvPr>
            <p:cNvSpPr/>
            <p:nvPr/>
          </p:nvSpPr>
          <p:spPr>
            <a:xfrm>
              <a:off x="194553" y="2106730"/>
              <a:ext cx="19236" cy="396643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5499B3DE-351F-440D-BCB2-6BBA3C9CDCE7}"/>
                </a:ext>
              </a:extLst>
            </p:cNvPr>
            <p:cNvSpPr/>
            <p:nvPr/>
          </p:nvSpPr>
          <p:spPr>
            <a:xfrm>
              <a:off x="3652762" y="1599116"/>
              <a:ext cx="34021" cy="766588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AE5CCB69-D4DE-4D73-88B6-15F3BF31C716}"/>
                </a:ext>
              </a:extLst>
            </p:cNvPr>
            <p:cNvSpPr/>
            <p:nvPr/>
          </p:nvSpPr>
          <p:spPr>
            <a:xfrm>
              <a:off x="3667547" y="1654223"/>
              <a:ext cx="19236" cy="641928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B7F862EF-0DE0-422A-B834-E6D6A8DEBF5B}"/>
                </a:ext>
              </a:extLst>
            </p:cNvPr>
            <p:cNvSpPr/>
            <p:nvPr/>
          </p:nvSpPr>
          <p:spPr>
            <a:xfrm>
              <a:off x="3659264" y="3202804"/>
              <a:ext cx="27519" cy="525345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343A29FA-7DBF-486D-A209-DA57F916FE72}"/>
                </a:ext>
              </a:extLst>
            </p:cNvPr>
            <p:cNvSpPr/>
            <p:nvPr/>
          </p:nvSpPr>
          <p:spPr>
            <a:xfrm>
              <a:off x="3671176" y="3240524"/>
              <a:ext cx="15607" cy="439908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A9F2B2-8D4A-4BA1-BE2A-D40916E32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121" y="82744"/>
              <a:ext cx="162006" cy="16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5B7915-22EA-4145-998F-EAEA967F1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246" y="92869"/>
              <a:ext cx="141755" cy="141755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999EF8-7C0D-4291-AA79-3158564DE5AD}"/>
                </a:ext>
              </a:extLst>
            </p:cNvPr>
            <p:cNvSpPr/>
            <p:nvPr/>
          </p:nvSpPr>
          <p:spPr>
            <a:xfrm>
              <a:off x="2559090" y="128713"/>
              <a:ext cx="70067" cy="70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A5603B-B4B1-4424-B46C-26000E3A8140}"/>
                </a:ext>
              </a:extLst>
            </p:cNvPr>
            <p:cNvSpPr/>
            <p:nvPr/>
          </p:nvSpPr>
          <p:spPr>
            <a:xfrm>
              <a:off x="2575540" y="145164"/>
              <a:ext cx="37168" cy="3716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A4D29661-1C68-40E1-941B-22C3107B3CDF}"/>
                </a:ext>
              </a:extLst>
            </p:cNvPr>
            <p:cNvSpPr/>
            <p:nvPr userDrawn="1"/>
          </p:nvSpPr>
          <p:spPr>
            <a:xfrm flipH="1">
              <a:off x="197587" y="959006"/>
              <a:ext cx="12938" cy="18085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136D56-C29F-4502-A2AB-D62F6DAC9716}"/>
              </a:ext>
            </a:extLst>
          </p:cNvPr>
          <p:cNvSpPr/>
          <p:nvPr/>
        </p:nvSpPr>
        <p:spPr>
          <a:xfrm>
            <a:off x="6127897" y="2092883"/>
            <a:ext cx="5198805" cy="3642238"/>
          </a:xfrm>
          <a:custGeom>
            <a:avLst/>
            <a:gdLst>
              <a:gd name="connsiteX0" fmla="*/ 2790182 w 5198912"/>
              <a:gd name="connsiteY0" fmla="*/ 0 h 3803603"/>
              <a:gd name="connsiteX1" fmla="*/ 2789278 w 5198912"/>
              <a:gd name="connsiteY1" fmla="*/ 688123 h 3803603"/>
              <a:gd name="connsiteX2" fmla="*/ 756920 w 5198912"/>
              <a:gd name="connsiteY2" fmla="*/ 1904353 h 3803603"/>
              <a:gd name="connsiteX3" fmla="*/ 4903790 w 5198912"/>
              <a:gd name="connsiteY3" fmla="*/ 2918036 h 3803603"/>
              <a:gd name="connsiteX4" fmla="*/ 5198912 w 5198912"/>
              <a:gd name="connsiteY4" fmla="*/ 2984021 h 3803603"/>
              <a:gd name="connsiteX5" fmla="*/ 5198912 w 5198912"/>
              <a:gd name="connsiteY5" fmla="*/ 3803603 h 3803603"/>
              <a:gd name="connsiteX6" fmla="*/ 5167379 w 5198912"/>
              <a:gd name="connsiteY6" fmla="*/ 3795416 h 3803603"/>
              <a:gd name="connsiteX7" fmla="*/ 28245 w 5198912"/>
              <a:gd name="connsiteY7" fmla="*/ 2184411 h 3803603"/>
              <a:gd name="connsiteX8" fmla="*/ 2790182 w 5198912"/>
              <a:gd name="connsiteY8" fmla="*/ 0 h 3803603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03025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8805" h="3642238">
                <a:moveTo>
                  <a:pt x="2797759" y="0"/>
                </a:moveTo>
                <a:cubicBezTo>
                  <a:pt x="2795716" y="280753"/>
                  <a:pt x="2795746" y="302737"/>
                  <a:pt x="2789171" y="526758"/>
                </a:cubicBezTo>
                <a:cubicBezTo>
                  <a:pt x="2405470" y="564964"/>
                  <a:pt x="634481" y="915824"/>
                  <a:pt x="703025" y="1742988"/>
                </a:cubicBezTo>
                <a:cubicBezTo>
                  <a:pt x="791777" y="2459369"/>
                  <a:pt x="3200537" y="2414113"/>
                  <a:pt x="4903683" y="2756671"/>
                </a:cubicBezTo>
                <a:lnTo>
                  <a:pt x="5198805" y="2822656"/>
                </a:lnTo>
                <a:lnTo>
                  <a:pt x="5198805" y="3642238"/>
                </a:lnTo>
                <a:lnTo>
                  <a:pt x="5167272" y="3634051"/>
                </a:lnTo>
                <a:cubicBezTo>
                  <a:pt x="3647375" y="3273836"/>
                  <a:pt x="336298" y="3270512"/>
                  <a:pt x="28138" y="2023046"/>
                </a:cubicBezTo>
                <a:cubicBezTo>
                  <a:pt x="-243362" y="764387"/>
                  <a:pt x="1507556" y="106052"/>
                  <a:pt x="279775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DD04D12-CE82-481F-A645-C37B11F9DCB4}"/>
              </a:ext>
            </a:extLst>
          </p:cNvPr>
          <p:cNvSpPr/>
          <p:nvPr/>
        </p:nvSpPr>
        <p:spPr>
          <a:xfrm>
            <a:off x="6527410" y="2313781"/>
            <a:ext cx="4817052" cy="2988696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" fmla="*/ 932448 w 5796650"/>
              <a:gd name="connsiteY0" fmla="*/ 0 h 3756924"/>
              <a:gd name="connsiteX1" fmla="*/ 340265 w 5796650"/>
              <a:gd name="connsiteY1" fmla="*/ 252548 h 3756924"/>
              <a:gd name="connsiteX2" fmla="*/ 427351 w 5796650"/>
              <a:gd name="connsiteY2" fmla="*/ 931817 h 3756924"/>
              <a:gd name="connsiteX3" fmla="*/ 5495739 w 5796650"/>
              <a:gd name="connsiteY3" fmla="*/ 2821577 h 3756924"/>
              <a:gd name="connsiteX4" fmla="*/ 5138688 w 5796650"/>
              <a:gd name="connsiteY4" fmla="*/ 3614057 h 3756924"/>
              <a:gd name="connsiteX5" fmla="*/ 4529088 w 5796650"/>
              <a:gd name="connsiteY5" fmla="*/ 3753394 h 3756924"/>
              <a:gd name="connsiteX0" fmla="*/ 963798 w 5828000"/>
              <a:gd name="connsiteY0" fmla="*/ 0 h 3756924"/>
              <a:gd name="connsiteX1" fmla="*/ 371615 w 5828000"/>
              <a:gd name="connsiteY1" fmla="*/ 252548 h 3756924"/>
              <a:gd name="connsiteX2" fmla="*/ 458701 w 5828000"/>
              <a:gd name="connsiteY2" fmla="*/ 931817 h 3756924"/>
              <a:gd name="connsiteX3" fmla="*/ 5527089 w 5828000"/>
              <a:gd name="connsiteY3" fmla="*/ 2821577 h 3756924"/>
              <a:gd name="connsiteX4" fmla="*/ 5170038 w 5828000"/>
              <a:gd name="connsiteY4" fmla="*/ 3614057 h 3756924"/>
              <a:gd name="connsiteX5" fmla="*/ 4560438 w 5828000"/>
              <a:gd name="connsiteY5" fmla="*/ 3753394 h 3756924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93750 w 5844740"/>
              <a:gd name="connsiteY0" fmla="*/ 0 h 3730799"/>
              <a:gd name="connsiteX1" fmla="*/ 388355 w 5844740"/>
              <a:gd name="connsiteY1" fmla="*/ 226423 h 3730799"/>
              <a:gd name="connsiteX2" fmla="*/ 475441 w 5844740"/>
              <a:gd name="connsiteY2" fmla="*/ 905692 h 3730799"/>
              <a:gd name="connsiteX3" fmla="*/ 5543829 w 5844740"/>
              <a:gd name="connsiteY3" fmla="*/ 2795452 h 3730799"/>
              <a:gd name="connsiteX4" fmla="*/ 5186778 w 5844740"/>
              <a:gd name="connsiteY4" fmla="*/ 3587932 h 3730799"/>
              <a:gd name="connsiteX5" fmla="*/ 4577178 w 5844740"/>
              <a:gd name="connsiteY5" fmla="*/ 3727269 h 3730799"/>
              <a:gd name="connsiteX0" fmla="*/ 1179327 w 5941694"/>
              <a:gd name="connsiteY0" fmla="*/ 0 h 3730799"/>
              <a:gd name="connsiteX1" fmla="*/ 473932 w 5941694"/>
              <a:gd name="connsiteY1" fmla="*/ 226423 h 3730799"/>
              <a:gd name="connsiteX2" fmla="*/ 404264 w 5941694"/>
              <a:gd name="connsiteY2" fmla="*/ 1018904 h 3730799"/>
              <a:gd name="connsiteX3" fmla="*/ 5629406 w 5941694"/>
              <a:gd name="connsiteY3" fmla="*/ 2795452 h 3730799"/>
              <a:gd name="connsiteX4" fmla="*/ 5272355 w 5941694"/>
              <a:gd name="connsiteY4" fmla="*/ 3587932 h 3730799"/>
              <a:gd name="connsiteX5" fmla="*/ 4662755 w 5941694"/>
              <a:gd name="connsiteY5" fmla="*/ 3727269 h 3730799"/>
              <a:gd name="connsiteX0" fmla="*/ 1090341 w 5259359"/>
              <a:gd name="connsiteY0" fmla="*/ 0 h 3730799"/>
              <a:gd name="connsiteX1" fmla="*/ 384946 w 5259359"/>
              <a:gd name="connsiteY1" fmla="*/ 226423 h 3730799"/>
              <a:gd name="connsiteX2" fmla="*/ 315278 w 5259359"/>
              <a:gd name="connsiteY2" fmla="*/ 1018904 h 3730799"/>
              <a:gd name="connsiteX3" fmla="*/ 4495391 w 5259359"/>
              <a:gd name="connsiteY3" fmla="*/ 2368732 h 3730799"/>
              <a:gd name="connsiteX4" fmla="*/ 5183369 w 5259359"/>
              <a:gd name="connsiteY4" fmla="*/ 3587932 h 3730799"/>
              <a:gd name="connsiteX5" fmla="*/ 4573769 w 5259359"/>
              <a:gd name="connsiteY5" fmla="*/ 3727269 h 3730799"/>
              <a:gd name="connsiteX0" fmla="*/ 1098722 w 5295110"/>
              <a:gd name="connsiteY0" fmla="*/ 0 h 3730799"/>
              <a:gd name="connsiteX1" fmla="*/ 393327 w 5295110"/>
              <a:gd name="connsiteY1" fmla="*/ 226423 h 3730799"/>
              <a:gd name="connsiteX2" fmla="*/ 323659 w 5295110"/>
              <a:gd name="connsiteY2" fmla="*/ 1018904 h 3730799"/>
              <a:gd name="connsiteX3" fmla="*/ 4616984 w 5295110"/>
              <a:gd name="connsiteY3" fmla="*/ 2394857 h 3730799"/>
              <a:gd name="connsiteX4" fmla="*/ 5191750 w 5295110"/>
              <a:gd name="connsiteY4" fmla="*/ 3587932 h 3730799"/>
              <a:gd name="connsiteX5" fmla="*/ 4582150 w 5295110"/>
              <a:gd name="connsiteY5" fmla="*/ 3727269 h 3730799"/>
              <a:gd name="connsiteX0" fmla="*/ 1096789 w 5285957"/>
              <a:gd name="connsiteY0" fmla="*/ 0 h 3730799"/>
              <a:gd name="connsiteX1" fmla="*/ 391394 w 5285957"/>
              <a:gd name="connsiteY1" fmla="*/ 226423 h 3730799"/>
              <a:gd name="connsiteX2" fmla="*/ 321726 w 5285957"/>
              <a:gd name="connsiteY2" fmla="*/ 1018904 h 3730799"/>
              <a:gd name="connsiteX3" fmla="*/ 4588925 w 5285957"/>
              <a:gd name="connsiteY3" fmla="*/ 2377439 h 3730799"/>
              <a:gd name="connsiteX4" fmla="*/ 5189817 w 5285957"/>
              <a:gd name="connsiteY4" fmla="*/ 3587932 h 3730799"/>
              <a:gd name="connsiteX5" fmla="*/ 4580217 w 5285957"/>
              <a:gd name="connsiteY5" fmla="*/ 3727269 h 3730799"/>
              <a:gd name="connsiteX0" fmla="*/ 1096789 w 4902525"/>
              <a:gd name="connsiteY0" fmla="*/ 0 h 3727269"/>
              <a:gd name="connsiteX1" fmla="*/ 391394 w 4902525"/>
              <a:gd name="connsiteY1" fmla="*/ 226423 h 3727269"/>
              <a:gd name="connsiteX2" fmla="*/ 321726 w 4902525"/>
              <a:gd name="connsiteY2" fmla="*/ 1018904 h 3727269"/>
              <a:gd name="connsiteX3" fmla="*/ 4588925 w 4902525"/>
              <a:gd name="connsiteY3" fmla="*/ 2377439 h 3727269"/>
              <a:gd name="connsiteX4" fmla="*/ 4580217 w 4902525"/>
              <a:gd name="connsiteY4" fmla="*/ 3727269 h 3727269"/>
              <a:gd name="connsiteX0" fmla="*/ 1096789 w 4588925"/>
              <a:gd name="connsiteY0" fmla="*/ 0 h 2377439"/>
              <a:gd name="connsiteX1" fmla="*/ 391394 w 4588925"/>
              <a:gd name="connsiteY1" fmla="*/ 226423 h 2377439"/>
              <a:gd name="connsiteX2" fmla="*/ 321726 w 4588925"/>
              <a:gd name="connsiteY2" fmla="*/ 1018904 h 2377439"/>
              <a:gd name="connsiteX3" fmla="*/ 4588925 w 458892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205224 w 4652331"/>
              <a:gd name="connsiteY0" fmla="*/ 0 h 2830284"/>
              <a:gd name="connsiteX1" fmla="*/ 454800 w 4652331"/>
              <a:gd name="connsiteY1" fmla="*/ 679268 h 2830284"/>
              <a:gd name="connsiteX2" fmla="*/ 385132 w 4652331"/>
              <a:gd name="connsiteY2" fmla="*/ 1471749 h 2830284"/>
              <a:gd name="connsiteX3" fmla="*/ 4652331 w 4652331"/>
              <a:gd name="connsiteY3" fmla="*/ 2830284 h 2830284"/>
              <a:gd name="connsiteX0" fmla="*/ 2376945 w 4641172"/>
              <a:gd name="connsiteY0" fmla="*/ 0 h 3047998"/>
              <a:gd name="connsiteX1" fmla="*/ 443641 w 4641172"/>
              <a:gd name="connsiteY1" fmla="*/ 896982 h 3047998"/>
              <a:gd name="connsiteX2" fmla="*/ 373973 w 4641172"/>
              <a:gd name="connsiteY2" fmla="*/ 1689463 h 3047998"/>
              <a:gd name="connsiteX3" fmla="*/ 4641172 w 4641172"/>
              <a:gd name="connsiteY3" fmla="*/ 3047998 h 3047998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59467 w 4649819"/>
              <a:gd name="connsiteY0" fmla="*/ 0 h 3074124"/>
              <a:gd name="connsiteX1" fmla="*/ 452288 w 4649819"/>
              <a:gd name="connsiteY1" fmla="*/ 923108 h 3074124"/>
              <a:gd name="connsiteX2" fmla="*/ 382620 w 4649819"/>
              <a:gd name="connsiteY2" fmla="*/ 1715589 h 3074124"/>
              <a:gd name="connsiteX3" fmla="*/ 4649819 w 4649819"/>
              <a:gd name="connsiteY3" fmla="*/ 3074124 h 3074124"/>
              <a:gd name="connsiteX0" fmla="*/ 2331376 w 4639145"/>
              <a:gd name="connsiteY0" fmla="*/ 0 h 3126375"/>
              <a:gd name="connsiteX1" fmla="*/ 441614 w 4639145"/>
              <a:gd name="connsiteY1" fmla="*/ 975359 h 3126375"/>
              <a:gd name="connsiteX2" fmla="*/ 371946 w 4639145"/>
              <a:gd name="connsiteY2" fmla="*/ 1767840 h 3126375"/>
              <a:gd name="connsiteX3" fmla="*/ 4639145 w 4639145"/>
              <a:gd name="connsiteY3" fmla="*/ 3126375 h 3126375"/>
              <a:gd name="connsiteX0" fmla="*/ 2185640 w 4632746"/>
              <a:gd name="connsiteY0" fmla="*/ 0 h 3039289"/>
              <a:gd name="connsiteX1" fmla="*/ 435215 w 4632746"/>
              <a:gd name="connsiteY1" fmla="*/ 888273 h 3039289"/>
              <a:gd name="connsiteX2" fmla="*/ 365547 w 4632746"/>
              <a:gd name="connsiteY2" fmla="*/ 1680754 h 3039289"/>
              <a:gd name="connsiteX3" fmla="*/ 4632746 w 4632746"/>
              <a:gd name="connsiteY3" fmla="*/ 3039289 h 3039289"/>
              <a:gd name="connsiteX0" fmla="*/ 2058228 w 4627254"/>
              <a:gd name="connsiteY0" fmla="*/ 0 h 3021872"/>
              <a:gd name="connsiteX1" fmla="*/ 429723 w 4627254"/>
              <a:gd name="connsiteY1" fmla="*/ 870856 h 3021872"/>
              <a:gd name="connsiteX2" fmla="*/ 360055 w 4627254"/>
              <a:gd name="connsiteY2" fmla="*/ 1663337 h 3021872"/>
              <a:gd name="connsiteX3" fmla="*/ 4627254 w 4627254"/>
              <a:gd name="connsiteY3" fmla="*/ 3021872 h 3021872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90523 w 4642131"/>
              <a:gd name="connsiteY0" fmla="*/ 0 h 3056706"/>
              <a:gd name="connsiteX1" fmla="*/ 409766 w 4642131"/>
              <a:gd name="connsiteY1" fmla="*/ 931816 h 3056706"/>
              <a:gd name="connsiteX2" fmla="*/ 374932 w 4642131"/>
              <a:gd name="connsiteY2" fmla="*/ 1698171 h 3056706"/>
              <a:gd name="connsiteX3" fmla="*/ 4642131 w 4642131"/>
              <a:gd name="connsiteY3" fmla="*/ 3056706 h 3056706"/>
              <a:gd name="connsiteX0" fmla="*/ 2105511 w 4657119"/>
              <a:gd name="connsiteY0" fmla="*/ 0 h 3056706"/>
              <a:gd name="connsiteX1" fmla="*/ 424754 w 4657119"/>
              <a:gd name="connsiteY1" fmla="*/ 931816 h 3056706"/>
              <a:gd name="connsiteX2" fmla="*/ 389920 w 4657119"/>
              <a:gd name="connsiteY2" fmla="*/ 1698171 h 3056706"/>
              <a:gd name="connsiteX3" fmla="*/ 4657119 w 4657119"/>
              <a:gd name="connsiteY3" fmla="*/ 3056706 h 3056706"/>
              <a:gd name="connsiteX0" fmla="*/ 2109288 w 4660896"/>
              <a:gd name="connsiteY0" fmla="*/ 0 h 3056706"/>
              <a:gd name="connsiteX1" fmla="*/ 419822 w 4660896"/>
              <a:gd name="connsiteY1" fmla="*/ 748936 h 3056706"/>
              <a:gd name="connsiteX2" fmla="*/ 393697 w 4660896"/>
              <a:gd name="connsiteY2" fmla="*/ 1698171 h 3056706"/>
              <a:gd name="connsiteX3" fmla="*/ 4660896 w 4660896"/>
              <a:gd name="connsiteY3" fmla="*/ 3056706 h 3056706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094142 w 4645750"/>
              <a:gd name="connsiteY0" fmla="*/ 5618 h 3210370"/>
              <a:gd name="connsiteX1" fmla="*/ 404676 w 4645750"/>
              <a:gd name="connsiteY1" fmla="*/ 902600 h 3210370"/>
              <a:gd name="connsiteX2" fmla="*/ 378551 w 4645750"/>
              <a:gd name="connsiteY2" fmla="*/ 1851835 h 3210370"/>
              <a:gd name="connsiteX3" fmla="*/ 4645750 w 4645750"/>
              <a:gd name="connsiteY3" fmla="*/ 3210370 h 3210370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185368 w 4649890"/>
              <a:gd name="connsiteY0" fmla="*/ 0 h 3187334"/>
              <a:gd name="connsiteX1" fmla="*/ 408816 w 4649890"/>
              <a:gd name="connsiteY1" fmla="*/ 879564 h 3187334"/>
              <a:gd name="connsiteX2" fmla="*/ 382691 w 4649890"/>
              <a:gd name="connsiteY2" fmla="*/ 1828799 h 3187334"/>
              <a:gd name="connsiteX3" fmla="*/ 4649890 w 4649890"/>
              <a:gd name="connsiteY3" fmla="*/ 3187334 h 3187334"/>
              <a:gd name="connsiteX0" fmla="*/ 2185368 w 4649890"/>
              <a:gd name="connsiteY0" fmla="*/ 191 h 3187525"/>
              <a:gd name="connsiteX1" fmla="*/ 408816 w 4649890"/>
              <a:gd name="connsiteY1" fmla="*/ 879755 h 3187525"/>
              <a:gd name="connsiteX2" fmla="*/ 382691 w 4649890"/>
              <a:gd name="connsiteY2" fmla="*/ 1828990 h 3187525"/>
              <a:gd name="connsiteX3" fmla="*/ 4649890 w 4649890"/>
              <a:gd name="connsiteY3" fmla="*/ 3187525 h 3187525"/>
              <a:gd name="connsiteX0" fmla="*/ 2240130 w 4652400"/>
              <a:gd name="connsiteY0" fmla="*/ 194 h 3178819"/>
              <a:gd name="connsiteX1" fmla="*/ 411326 w 4652400"/>
              <a:gd name="connsiteY1" fmla="*/ 871049 h 3178819"/>
              <a:gd name="connsiteX2" fmla="*/ 385201 w 4652400"/>
              <a:gd name="connsiteY2" fmla="*/ 1820284 h 3178819"/>
              <a:gd name="connsiteX3" fmla="*/ 4652400 w 4652400"/>
              <a:gd name="connsiteY3" fmla="*/ 3178819 h 3178819"/>
              <a:gd name="connsiteX0" fmla="*/ 2167121 w 4649059"/>
              <a:gd name="connsiteY0" fmla="*/ 197 h 3170113"/>
              <a:gd name="connsiteX1" fmla="*/ 407985 w 4649059"/>
              <a:gd name="connsiteY1" fmla="*/ 862343 h 3170113"/>
              <a:gd name="connsiteX2" fmla="*/ 381860 w 4649059"/>
              <a:gd name="connsiteY2" fmla="*/ 1811578 h 3170113"/>
              <a:gd name="connsiteX3" fmla="*/ 4649059 w 4649059"/>
              <a:gd name="connsiteY3" fmla="*/ 3170113 h 3170113"/>
              <a:gd name="connsiteX0" fmla="*/ 2203972 w 4650741"/>
              <a:gd name="connsiteY0" fmla="*/ 195 h 3173308"/>
              <a:gd name="connsiteX1" fmla="*/ 409667 w 4650741"/>
              <a:gd name="connsiteY1" fmla="*/ 865538 h 3173308"/>
              <a:gd name="connsiteX2" fmla="*/ 383542 w 4650741"/>
              <a:gd name="connsiteY2" fmla="*/ 1814773 h 3173308"/>
              <a:gd name="connsiteX3" fmla="*/ 4650741 w 4650741"/>
              <a:gd name="connsiteY3" fmla="*/ 3173308 h 3173308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3972 w 4650741"/>
              <a:gd name="connsiteY0" fmla="*/ 108 h 3173221"/>
              <a:gd name="connsiteX1" fmla="*/ 409667 w 4650741"/>
              <a:gd name="connsiteY1" fmla="*/ 865451 h 3173221"/>
              <a:gd name="connsiteX2" fmla="*/ 383542 w 4650741"/>
              <a:gd name="connsiteY2" fmla="*/ 1814686 h 3173221"/>
              <a:gd name="connsiteX3" fmla="*/ 4650741 w 4650741"/>
              <a:gd name="connsiteY3" fmla="*/ 3173221 h 3173221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6743 w 4653512"/>
              <a:gd name="connsiteY0" fmla="*/ 0 h 3173113"/>
              <a:gd name="connsiteX1" fmla="*/ 412438 w 4653512"/>
              <a:gd name="connsiteY1" fmla="*/ 865343 h 3173113"/>
              <a:gd name="connsiteX2" fmla="*/ 386313 w 4653512"/>
              <a:gd name="connsiteY2" fmla="*/ 1814578 h 3173113"/>
              <a:gd name="connsiteX3" fmla="*/ 4653512 w 4653512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303740 w 4750509"/>
              <a:gd name="connsiteY0" fmla="*/ 0 h 3173113"/>
              <a:gd name="connsiteX1" fmla="*/ 509435 w 4750509"/>
              <a:gd name="connsiteY1" fmla="*/ 865343 h 3173113"/>
              <a:gd name="connsiteX2" fmla="*/ 345461 w 4750509"/>
              <a:gd name="connsiteY2" fmla="*/ 1911073 h 3173113"/>
              <a:gd name="connsiteX3" fmla="*/ 4750509 w 4750509"/>
              <a:gd name="connsiteY3" fmla="*/ 3173113 h 3173113"/>
              <a:gd name="connsiteX0" fmla="*/ 2322778 w 4769547"/>
              <a:gd name="connsiteY0" fmla="*/ 0 h 3173113"/>
              <a:gd name="connsiteX1" fmla="*/ 477928 w 4769547"/>
              <a:gd name="connsiteY1" fmla="*/ 801014 h 3173113"/>
              <a:gd name="connsiteX2" fmla="*/ 364499 w 4769547"/>
              <a:gd name="connsiteY2" fmla="*/ 1911073 h 3173113"/>
              <a:gd name="connsiteX3" fmla="*/ 4769547 w 4769547"/>
              <a:gd name="connsiteY3" fmla="*/ 3173113 h 3173113"/>
              <a:gd name="connsiteX0" fmla="*/ 2328865 w 4775634"/>
              <a:gd name="connsiteY0" fmla="*/ 0 h 3173113"/>
              <a:gd name="connsiteX1" fmla="*/ 484015 w 4775634"/>
              <a:gd name="connsiteY1" fmla="*/ 801014 h 3173113"/>
              <a:gd name="connsiteX2" fmla="*/ 370586 w 4775634"/>
              <a:gd name="connsiteY2" fmla="*/ 1911073 h 3173113"/>
              <a:gd name="connsiteX3" fmla="*/ 4775634 w 4775634"/>
              <a:gd name="connsiteY3" fmla="*/ 3173113 h 3173113"/>
              <a:gd name="connsiteX0" fmla="*/ 2330097 w 4776866"/>
              <a:gd name="connsiteY0" fmla="*/ 0 h 3173113"/>
              <a:gd name="connsiteX1" fmla="*/ 485247 w 4776866"/>
              <a:gd name="connsiteY1" fmla="*/ 801014 h 3173113"/>
              <a:gd name="connsiteX2" fmla="*/ 371818 w 4776866"/>
              <a:gd name="connsiteY2" fmla="*/ 1911073 h 3173113"/>
              <a:gd name="connsiteX3" fmla="*/ 4776866 w 4776866"/>
              <a:gd name="connsiteY3" fmla="*/ 3173113 h 3173113"/>
              <a:gd name="connsiteX0" fmla="*/ 2370425 w 4817194"/>
              <a:gd name="connsiteY0" fmla="*/ 0 h 3173113"/>
              <a:gd name="connsiteX1" fmla="*/ 525575 w 4817194"/>
              <a:gd name="connsiteY1" fmla="*/ 801014 h 3173113"/>
              <a:gd name="connsiteX2" fmla="*/ 347816 w 4817194"/>
              <a:gd name="connsiteY2" fmla="*/ 2007567 h 3173113"/>
              <a:gd name="connsiteX3" fmla="*/ 4817194 w 4817194"/>
              <a:gd name="connsiteY3" fmla="*/ 3173113 h 3173113"/>
              <a:gd name="connsiteX0" fmla="*/ 2405300 w 4852069"/>
              <a:gd name="connsiteY0" fmla="*/ 0 h 3173113"/>
              <a:gd name="connsiteX1" fmla="*/ 560450 w 4852069"/>
              <a:gd name="connsiteY1" fmla="*/ 801014 h 3173113"/>
              <a:gd name="connsiteX2" fmla="*/ 336741 w 4852069"/>
              <a:gd name="connsiteY2" fmla="*/ 2035137 h 3173113"/>
              <a:gd name="connsiteX3" fmla="*/ 4852069 w 4852069"/>
              <a:gd name="connsiteY3" fmla="*/ 3173113 h 3173113"/>
              <a:gd name="connsiteX0" fmla="*/ 2425014 w 4871783"/>
              <a:gd name="connsiteY0" fmla="*/ 0 h 3173113"/>
              <a:gd name="connsiteX1" fmla="*/ 525025 w 4871783"/>
              <a:gd name="connsiteY1" fmla="*/ 727494 h 3173113"/>
              <a:gd name="connsiteX2" fmla="*/ 356455 w 4871783"/>
              <a:gd name="connsiteY2" fmla="*/ 2035137 h 3173113"/>
              <a:gd name="connsiteX3" fmla="*/ 4871783 w 4871783"/>
              <a:gd name="connsiteY3" fmla="*/ 3173113 h 3173113"/>
              <a:gd name="connsiteX0" fmla="*/ 2426158 w 4872927"/>
              <a:gd name="connsiteY0" fmla="*/ 0 h 3173113"/>
              <a:gd name="connsiteX1" fmla="*/ 526169 w 4872927"/>
              <a:gd name="connsiteY1" fmla="*/ 727494 h 3173113"/>
              <a:gd name="connsiteX2" fmla="*/ 357599 w 4872927"/>
              <a:gd name="connsiteY2" fmla="*/ 2035137 h 3173113"/>
              <a:gd name="connsiteX3" fmla="*/ 4872927 w 4872927"/>
              <a:gd name="connsiteY3" fmla="*/ 3173113 h 3173113"/>
              <a:gd name="connsiteX0" fmla="*/ 2450481 w 4897250"/>
              <a:gd name="connsiteY0" fmla="*/ 0 h 3173113"/>
              <a:gd name="connsiteX1" fmla="*/ 550492 w 4897250"/>
              <a:gd name="connsiteY1" fmla="*/ 727494 h 3173113"/>
              <a:gd name="connsiteX2" fmla="*/ 348055 w 4897250"/>
              <a:gd name="connsiteY2" fmla="*/ 2069004 h 3173113"/>
              <a:gd name="connsiteX3" fmla="*/ 4897250 w 4897250"/>
              <a:gd name="connsiteY3" fmla="*/ 3173113 h 3173113"/>
              <a:gd name="connsiteX0" fmla="*/ 2450481 w 4897250"/>
              <a:gd name="connsiteY0" fmla="*/ 0 h 3188896"/>
              <a:gd name="connsiteX1" fmla="*/ 550492 w 4897250"/>
              <a:gd name="connsiteY1" fmla="*/ 727494 h 3188896"/>
              <a:gd name="connsiteX2" fmla="*/ 348055 w 4897250"/>
              <a:gd name="connsiteY2" fmla="*/ 2069004 h 3188896"/>
              <a:gd name="connsiteX3" fmla="*/ 4897250 w 4897250"/>
              <a:gd name="connsiteY3" fmla="*/ 3173113 h 3188896"/>
              <a:gd name="connsiteX0" fmla="*/ 2450481 w 4897250"/>
              <a:gd name="connsiteY0" fmla="*/ 0 h 3184905"/>
              <a:gd name="connsiteX1" fmla="*/ 550492 w 4897250"/>
              <a:gd name="connsiteY1" fmla="*/ 727494 h 3184905"/>
              <a:gd name="connsiteX2" fmla="*/ 348055 w 4897250"/>
              <a:gd name="connsiteY2" fmla="*/ 2069004 h 3184905"/>
              <a:gd name="connsiteX3" fmla="*/ 4897250 w 4897250"/>
              <a:gd name="connsiteY3" fmla="*/ 3173113 h 3184905"/>
              <a:gd name="connsiteX0" fmla="*/ 2448778 w 4872494"/>
              <a:gd name="connsiteY0" fmla="*/ 0 h 3025577"/>
              <a:gd name="connsiteX1" fmla="*/ 548789 w 4872494"/>
              <a:gd name="connsiteY1" fmla="*/ 727494 h 3025577"/>
              <a:gd name="connsiteX2" fmla="*/ 346352 w 4872494"/>
              <a:gd name="connsiteY2" fmla="*/ 2069004 h 3025577"/>
              <a:gd name="connsiteX3" fmla="*/ 4872494 w 4872494"/>
              <a:gd name="connsiteY3" fmla="*/ 3011748 h 3025577"/>
              <a:gd name="connsiteX0" fmla="*/ 2448778 w 4872494"/>
              <a:gd name="connsiteY0" fmla="*/ 0 h 3011748"/>
              <a:gd name="connsiteX1" fmla="*/ 548789 w 4872494"/>
              <a:gd name="connsiteY1" fmla="*/ 727494 h 3011748"/>
              <a:gd name="connsiteX2" fmla="*/ 346352 w 4872494"/>
              <a:gd name="connsiteY2" fmla="*/ 2069004 h 3011748"/>
              <a:gd name="connsiteX3" fmla="*/ 4872494 w 4872494"/>
              <a:gd name="connsiteY3" fmla="*/ 3011748 h 3011748"/>
              <a:gd name="connsiteX0" fmla="*/ 2462411 w 4886127"/>
              <a:gd name="connsiteY0" fmla="*/ 0 h 3011748"/>
              <a:gd name="connsiteX1" fmla="*/ 562422 w 4886127"/>
              <a:gd name="connsiteY1" fmla="*/ 727494 h 3011748"/>
              <a:gd name="connsiteX2" fmla="*/ 359985 w 4886127"/>
              <a:gd name="connsiteY2" fmla="*/ 2069004 h 3011748"/>
              <a:gd name="connsiteX3" fmla="*/ 4886127 w 4886127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67846 w 4891562"/>
              <a:gd name="connsiteY0" fmla="*/ 0 h 3011748"/>
              <a:gd name="connsiteX1" fmla="*/ 567857 w 4891562"/>
              <a:gd name="connsiteY1" fmla="*/ 727494 h 3011748"/>
              <a:gd name="connsiteX2" fmla="*/ 403840 w 4891562"/>
              <a:gd name="connsiteY2" fmla="*/ 2138160 h 3011748"/>
              <a:gd name="connsiteX3" fmla="*/ 4891562 w 4891562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87960 w 4911676"/>
              <a:gd name="connsiteY0" fmla="*/ 0 h 3011748"/>
              <a:gd name="connsiteX1" fmla="*/ 587971 w 4911676"/>
              <a:gd name="connsiteY1" fmla="*/ 689074 h 3011748"/>
              <a:gd name="connsiteX2" fmla="*/ 423954 w 4911676"/>
              <a:gd name="connsiteY2" fmla="*/ 2138160 h 3011748"/>
              <a:gd name="connsiteX3" fmla="*/ 4911676 w 4911676"/>
              <a:gd name="connsiteY3" fmla="*/ 3011748 h 3011748"/>
              <a:gd name="connsiteX0" fmla="*/ 2386315 w 4810031"/>
              <a:gd name="connsiteY0" fmla="*/ 0 h 3011748"/>
              <a:gd name="connsiteX1" fmla="*/ 486326 w 4810031"/>
              <a:gd name="connsiteY1" fmla="*/ 689074 h 3011748"/>
              <a:gd name="connsiteX2" fmla="*/ 414517 w 4810031"/>
              <a:gd name="connsiteY2" fmla="*/ 2191949 h 3011748"/>
              <a:gd name="connsiteX3" fmla="*/ 4810031 w 4810031"/>
              <a:gd name="connsiteY3" fmla="*/ 3011748 h 3011748"/>
              <a:gd name="connsiteX0" fmla="*/ 2405594 w 4829310"/>
              <a:gd name="connsiteY0" fmla="*/ 0 h 3011748"/>
              <a:gd name="connsiteX1" fmla="*/ 505605 w 4829310"/>
              <a:gd name="connsiteY1" fmla="*/ 689074 h 3011748"/>
              <a:gd name="connsiteX2" fmla="*/ 433796 w 4829310"/>
              <a:gd name="connsiteY2" fmla="*/ 2191949 h 3011748"/>
              <a:gd name="connsiteX3" fmla="*/ 4829310 w 4829310"/>
              <a:gd name="connsiteY3" fmla="*/ 3011748 h 3011748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62600 w 4817052"/>
              <a:gd name="connsiteY0" fmla="*/ 0 h 2988696"/>
              <a:gd name="connsiteX1" fmla="*/ 493347 w 4817052"/>
              <a:gd name="connsiteY1" fmla="*/ 666022 h 2988696"/>
              <a:gd name="connsiteX2" fmla="*/ 421538 w 4817052"/>
              <a:gd name="connsiteY2" fmla="*/ 2168897 h 2988696"/>
              <a:gd name="connsiteX3" fmla="*/ 4817052 w 4817052"/>
              <a:gd name="connsiteY3" fmla="*/ 2988696 h 298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74FF45-1E68-4D16-859E-061CB1135E50}"/>
              </a:ext>
            </a:extLst>
          </p:cNvPr>
          <p:cNvGrpSpPr/>
          <p:nvPr/>
        </p:nvGrpSpPr>
        <p:grpSpPr>
          <a:xfrm>
            <a:off x="7092516" y="3822822"/>
            <a:ext cx="2627189" cy="1434359"/>
            <a:chOff x="7320864" y="3761250"/>
            <a:chExt cx="2627189" cy="14343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019E88-7176-4EF7-B417-9CBE040539F1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F402DD-E465-408A-8CCC-8FF9CBC6C75E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F73CC98-AE54-42AB-AD05-42E0010F189B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8403764-283D-4AE2-9EC7-170DC06F2881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D9A1870-F767-4F22-A136-F69B9C34966E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569AA8D-79BD-44FD-9442-DF7C014F7969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935568A-6CFC-4055-949C-49DE28CD2B1C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25E2426-B019-44A4-AE5C-2C5CF6ACFBEE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DE4C9061-E363-4BFB-A3B4-93481331146B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489F0BA-A804-4EF4-A906-9DFC7C162C69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DA5F1A6-61EC-4D64-8A60-CDF37729B284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1BF7CC-866C-432E-8F98-89405763DE94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0172AE1-3383-4F86-A5FC-843625FD2E11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F180DEC-496F-415F-B462-49B202645B46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84A59-D271-427C-A471-F1497D777F4D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E39216C-C6E6-4EA3-8A50-9EF59A16346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5224305-80BB-4081-BE9B-B0351AAD262C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EB33875-C8FA-4DE5-B56D-AA7B42499731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F9E8DC-44F6-4287-8939-8AF52402EA58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ED5B443-523E-4A6F-B3C4-B57DD65924EE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A7FCF94-6106-4FA2-AA84-E7B256B266E5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8A6DAB0-3BD6-4431-822F-2C8C2DD91B06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4947FD0-BFFE-43C5-9C1B-E8652E8F36AB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B65C2D3-8521-4AD1-A392-AB797EB5EBF6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B37E490-824D-4BE3-A2CE-41E0613E1C84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2C8E234-CBD8-48BF-A762-1CCD91284DC4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C3F61F-DC47-4FCF-8994-A4D0043951D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415A91-3851-4F55-8ECA-1E7C17122E4E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0975B1B0-BCA9-458D-A1AE-51A08B48F4C2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0C711A6-F224-4003-9FBC-16DFA755AD4D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F1337536-09AF-4E9A-8C69-0340410C4FCC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AADF430-25B4-4B7F-81F1-4E665C582BEC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8AB64C3-05D3-46E7-A070-8049069CE91B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2268CE8A-1108-4D0F-88A7-4C030A92243E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DE487DD-F2F9-4F0E-B6AC-106AB3FBF423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05F7BEF8-D904-483B-9922-78F2FBBEFA26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6573A53-42B2-45E6-87C8-7932240F9378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9C5A97E-D6C7-4662-88FB-75E6A0A103C1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CC89AAD-0142-4C0C-9EBB-F8FC6850F989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C166900-0973-453C-9D77-B59279F618F1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E5E0650-7D86-4D9E-9550-BA62F1E7DD29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506CDE9-E2F0-46E2-A596-E1EC24F468B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AD7113-66B5-4555-A916-EA4E0836DB65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80340F-9558-43DB-83AA-FFAB6430825B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0F17248-DD7B-4380-BF6F-83D60DF33FC7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06B2C8D-9026-4341-8282-85ABD366D7A0}"/>
              </a:ext>
            </a:extLst>
          </p:cNvPr>
          <p:cNvSpPr txBox="1"/>
          <p:nvPr/>
        </p:nvSpPr>
        <p:spPr>
          <a:xfrm>
            <a:off x="1194751" y="5694902"/>
            <a:ext cx="350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/>
                </a:solidFill>
                <a:cs typeface="Arial" pitchFamily="34" charset="0"/>
              </a:rPr>
              <a:t>Indicadores para acompanhar o desempenho do processo logístico da empresa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9" name="Parallelogram 16">
            <a:extLst>
              <a:ext uri="{FF2B5EF4-FFF2-40B4-BE49-F238E27FC236}">
                <a16:creationId xmlns:a16="http://schemas.microsoft.com/office/drawing/2014/main" id="{A8ADE360-FB0C-4A21-990F-8A490996A0C3}"/>
              </a:ext>
            </a:extLst>
          </p:cNvPr>
          <p:cNvSpPr>
            <a:spLocks noChangeAspect="1"/>
          </p:cNvSpPr>
          <p:nvPr/>
        </p:nvSpPr>
        <p:spPr>
          <a:xfrm flipH="1">
            <a:off x="6423282" y="1596190"/>
            <a:ext cx="940128" cy="844078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Diagonal Stripe 18">
            <a:extLst>
              <a:ext uri="{FF2B5EF4-FFF2-40B4-BE49-F238E27FC236}">
                <a16:creationId xmlns:a16="http://schemas.microsoft.com/office/drawing/2014/main" id="{930CA5EE-A6A8-447A-BEB0-F26773AA7B9F}"/>
              </a:ext>
            </a:extLst>
          </p:cNvPr>
          <p:cNvSpPr>
            <a:spLocks noChangeAspect="1"/>
          </p:cNvSpPr>
          <p:nvPr/>
        </p:nvSpPr>
        <p:spPr>
          <a:xfrm rot="2848566">
            <a:off x="6673953" y="1140271"/>
            <a:ext cx="674981" cy="673977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CE7619D-3F13-6751-94FC-7E051D8C8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75" y="3721396"/>
            <a:ext cx="829548" cy="829548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2EFF0EA-9D06-66AF-4E67-298244176AAE}"/>
              </a:ext>
            </a:extLst>
          </p:cNvPr>
          <p:cNvSpPr txBox="1"/>
          <p:nvPr/>
        </p:nvSpPr>
        <p:spPr>
          <a:xfrm>
            <a:off x="14763" y="-396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</a:rPr>
              <a:t>INTRODUÇÃO</a:t>
            </a:r>
          </a:p>
        </p:txBody>
      </p:sp>
      <p:pic>
        <p:nvPicPr>
          <p:cNvPr id="71" name="Picture 6" descr="home_logistics_offer3">
            <a:extLst>
              <a:ext uri="{FF2B5EF4-FFF2-40B4-BE49-F238E27FC236}">
                <a16:creationId xmlns:a16="http://schemas.microsoft.com/office/drawing/2014/main" id="{D9CAC713-DD19-4481-9A55-27DC43BA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10" y="835060"/>
            <a:ext cx="1864938" cy="129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BEE113-F13E-EEC0-8995-A7B95F239C0D}"/>
              </a:ext>
            </a:extLst>
          </p:cNvPr>
          <p:cNvSpPr txBox="1"/>
          <p:nvPr/>
        </p:nvSpPr>
        <p:spPr>
          <a:xfrm>
            <a:off x="8786160" y="1891902"/>
            <a:ext cx="2684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Tempo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de 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Entrega</a:t>
            </a:r>
            <a:endParaRPr lang="pt-BR" sz="4000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6" name="Imagem 85" descr="Logotipo&#10;&#10;Descrição gerada automaticamente">
            <a:extLst>
              <a:ext uri="{FF2B5EF4-FFF2-40B4-BE49-F238E27FC236}">
                <a16:creationId xmlns:a16="http://schemas.microsoft.com/office/drawing/2014/main" id="{AA865B2B-43AD-E2C1-530A-9F5E84D0F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02350" y="6348259"/>
            <a:ext cx="464701" cy="1376044"/>
          </a:xfrm>
          <a:prstGeom prst="rect">
            <a:avLst/>
          </a:prstGeom>
        </p:spPr>
      </p:pic>
      <p:pic>
        <p:nvPicPr>
          <p:cNvPr id="87" name="Imagem 8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8644C4D1-2F4B-D7FF-BF35-9D7BA920ED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94287" y="6407223"/>
            <a:ext cx="368961" cy="419419"/>
          </a:xfrm>
          <a:prstGeom prst="rect">
            <a:avLst/>
          </a:prstGeom>
        </p:spPr>
      </p:pic>
      <p:sp>
        <p:nvSpPr>
          <p:cNvPr id="88" name="TextBox 84">
            <a:extLst>
              <a:ext uri="{FF2B5EF4-FFF2-40B4-BE49-F238E27FC236}">
                <a16:creationId xmlns:a16="http://schemas.microsoft.com/office/drawing/2014/main" id="{62D98C9A-833D-315C-2E08-E574BC6D6EB3}"/>
              </a:ext>
            </a:extLst>
          </p:cNvPr>
          <p:cNvSpPr txBox="1"/>
          <p:nvPr/>
        </p:nvSpPr>
        <p:spPr>
          <a:xfrm>
            <a:off x="2301078" y="1002746"/>
            <a:ext cx="1482549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KPIs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79B4DF8-C1EB-13F0-05F2-E5B311C93222}"/>
              </a:ext>
            </a:extLst>
          </p:cNvPr>
          <p:cNvSpPr txBox="1"/>
          <p:nvPr/>
        </p:nvSpPr>
        <p:spPr>
          <a:xfrm>
            <a:off x="1412842" y="1713170"/>
            <a:ext cx="345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(Key Performance </a:t>
            </a:r>
            <a:r>
              <a:rPr lang="pt-BR" b="1" i="1" dirty="0" err="1">
                <a:solidFill>
                  <a:schemeClr val="accent2"/>
                </a:solidFill>
                <a:cs typeface="Arial" pitchFamily="34" charset="0"/>
              </a:rPr>
              <a:t>Indicators</a:t>
            </a:r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)</a:t>
            </a:r>
          </a:p>
        </p:txBody>
      </p: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C027E3B-17F0-4F53-1BAB-2D385CF3C6F4}"/>
              </a:ext>
            </a:extLst>
          </p:cNvPr>
          <p:cNvGrpSpPr/>
          <p:nvPr/>
        </p:nvGrpSpPr>
        <p:grpSpPr>
          <a:xfrm>
            <a:off x="2451027" y="3666661"/>
            <a:ext cx="2865186" cy="414484"/>
            <a:chOff x="2738836" y="3436079"/>
            <a:chExt cx="2865186" cy="41448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F0F400-CBB4-48F3-9334-741D8E488E3B}"/>
                </a:ext>
              </a:extLst>
            </p:cNvPr>
            <p:cNvSpPr txBox="1"/>
            <p:nvPr/>
          </p:nvSpPr>
          <p:spPr>
            <a:xfrm>
              <a:off x="2738836" y="3436079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OTIF</a:t>
              </a:r>
              <a:endParaRPr lang="ko-KR" altLang="en-US" sz="2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11C7C980-37A7-4882-4C0B-02B5218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3272" y="3445750"/>
              <a:ext cx="2190750" cy="404813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EB84741-42DC-49ED-B054-5DFEF4DAB3DE}"/>
              </a:ext>
            </a:extLst>
          </p:cNvPr>
          <p:cNvSpPr/>
          <p:nvPr/>
        </p:nvSpPr>
        <p:spPr>
          <a:xfrm>
            <a:off x="11319018" y="4922918"/>
            <a:ext cx="1443239" cy="1984183"/>
          </a:xfrm>
          <a:custGeom>
            <a:avLst/>
            <a:gdLst>
              <a:gd name="connsiteX0" fmla="*/ 0 w 1367640"/>
              <a:gd name="connsiteY0" fmla="*/ 0 h 1970630"/>
              <a:gd name="connsiteX1" fmla="*/ 175970 w 1367640"/>
              <a:gd name="connsiteY1" fmla="*/ 47694 h 1970630"/>
              <a:gd name="connsiteX2" fmla="*/ 1351620 w 1367640"/>
              <a:gd name="connsiteY2" fmla="*/ 1025658 h 1970630"/>
              <a:gd name="connsiteX3" fmla="*/ 1149708 w 1367640"/>
              <a:gd name="connsiteY3" fmla="*/ 1970630 h 1970630"/>
              <a:gd name="connsiteX4" fmla="*/ 397164 w 1367640"/>
              <a:gd name="connsiteY4" fmla="*/ 1946598 h 1970630"/>
              <a:gd name="connsiteX5" fmla="*/ 631772 w 1367640"/>
              <a:gd name="connsiteY5" fmla="*/ 1211220 h 1970630"/>
              <a:gd name="connsiteX6" fmla="*/ 55068 w 1367640"/>
              <a:gd name="connsiteY6" fmla="*/ 834595 h 1970630"/>
              <a:gd name="connsiteX7" fmla="*/ 0 w 1367640"/>
              <a:gd name="connsiteY7" fmla="*/ 820297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55068 w 1367640"/>
              <a:gd name="connsiteY5" fmla="*/ 834595 h 1970630"/>
              <a:gd name="connsiteX6" fmla="*/ 0 w 1367640"/>
              <a:gd name="connsiteY6" fmla="*/ 820297 h 1970630"/>
              <a:gd name="connsiteX7" fmla="*/ 0 w 1367640"/>
              <a:gd name="connsiteY7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24088 w 1372071"/>
              <a:gd name="connsiteY4" fmla="*/ 1165116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539564 w 1372071"/>
              <a:gd name="connsiteY4" fmla="*/ 1234272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82023"/>
              <a:gd name="connsiteX1" fmla="*/ 1351620 w 1372071"/>
              <a:gd name="connsiteY1" fmla="*/ 1025658 h 1982023"/>
              <a:gd name="connsiteX2" fmla="*/ 1195812 w 1372071"/>
              <a:gd name="connsiteY2" fmla="*/ 1970630 h 1982023"/>
              <a:gd name="connsiteX3" fmla="*/ 328007 w 1372071"/>
              <a:gd name="connsiteY3" fmla="*/ 1969650 h 1982023"/>
              <a:gd name="connsiteX4" fmla="*/ 539564 w 1372071"/>
              <a:gd name="connsiteY4" fmla="*/ 1234272 h 1982023"/>
              <a:gd name="connsiteX5" fmla="*/ 0 w 1372071"/>
              <a:gd name="connsiteY5" fmla="*/ 820297 h 1982023"/>
              <a:gd name="connsiteX6" fmla="*/ 0 w 1372071"/>
              <a:gd name="connsiteY6" fmla="*/ 0 h 1982023"/>
              <a:gd name="connsiteX0" fmla="*/ 0 w 1391835"/>
              <a:gd name="connsiteY0" fmla="*/ 0 h 1984183"/>
              <a:gd name="connsiteX1" fmla="*/ 1351620 w 1391835"/>
              <a:gd name="connsiteY1" fmla="*/ 1025658 h 1984183"/>
              <a:gd name="connsiteX2" fmla="*/ 1288021 w 1391835"/>
              <a:gd name="connsiteY2" fmla="*/ 1978314 h 1984183"/>
              <a:gd name="connsiteX3" fmla="*/ 328007 w 1391835"/>
              <a:gd name="connsiteY3" fmla="*/ 1969650 h 1984183"/>
              <a:gd name="connsiteX4" fmla="*/ 539564 w 1391835"/>
              <a:gd name="connsiteY4" fmla="*/ 1234272 h 1984183"/>
              <a:gd name="connsiteX5" fmla="*/ 0 w 1391835"/>
              <a:gd name="connsiteY5" fmla="*/ 820297 h 1984183"/>
              <a:gd name="connsiteX6" fmla="*/ 0 w 1391835"/>
              <a:gd name="connsiteY6" fmla="*/ 0 h 1984183"/>
              <a:gd name="connsiteX0" fmla="*/ 0 w 1389253"/>
              <a:gd name="connsiteY0" fmla="*/ 0 h 1984183"/>
              <a:gd name="connsiteX1" fmla="*/ 1351620 w 1389253"/>
              <a:gd name="connsiteY1" fmla="*/ 1025658 h 1984183"/>
              <a:gd name="connsiteX2" fmla="*/ 1280337 w 1389253"/>
              <a:gd name="connsiteY2" fmla="*/ 1978314 h 1984183"/>
              <a:gd name="connsiteX3" fmla="*/ 328007 w 1389253"/>
              <a:gd name="connsiteY3" fmla="*/ 1969650 h 1984183"/>
              <a:gd name="connsiteX4" fmla="*/ 539564 w 1389253"/>
              <a:gd name="connsiteY4" fmla="*/ 1234272 h 1984183"/>
              <a:gd name="connsiteX5" fmla="*/ 0 w 1389253"/>
              <a:gd name="connsiteY5" fmla="*/ 820297 h 1984183"/>
              <a:gd name="connsiteX6" fmla="*/ 0 w 1389253"/>
              <a:gd name="connsiteY6" fmla="*/ 0 h 1984183"/>
              <a:gd name="connsiteX0" fmla="*/ 0 w 1443239"/>
              <a:gd name="connsiteY0" fmla="*/ 0 h 1984183"/>
              <a:gd name="connsiteX1" fmla="*/ 1420776 w 1443239"/>
              <a:gd name="connsiteY1" fmla="*/ 1094814 h 1984183"/>
              <a:gd name="connsiteX2" fmla="*/ 1280337 w 1443239"/>
              <a:gd name="connsiteY2" fmla="*/ 1978314 h 1984183"/>
              <a:gd name="connsiteX3" fmla="*/ 328007 w 1443239"/>
              <a:gd name="connsiteY3" fmla="*/ 1969650 h 1984183"/>
              <a:gd name="connsiteX4" fmla="*/ 539564 w 1443239"/>
              <a:gd name="connsiteY4" fmla="*/ 1234272 h 1984183"/>
              <a:gd name="connsiteX5" fmla="*/ 0 w 1443239"/>
              <a:gd name="connsiteY5" fmla="*/ 820297 h 1984183"/>
              <a:gd name="connsiteX6" fmla="*/ 0 w 1443239"/>
              <a:gd name="connsiteY6" fmla="*/ 0 h 19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239" h="1984183">
                <a:moveTo>
                  <a:pt x="0" y="0"/>
                </a:moveTo>
                <a:cubicBezTo>
                  <a:pt x="558116" y="95997"/>
                  <a:pt x="1346753" y="453250"/>
                  <a:pt x="1420776" y="1094814"/>
                </a:cubicBezTo>
                <a:cubicBezTo>
                  <a:pt x="1486104" y="1549207"/>
                  <a:pt x="1399712" y="1813297"/>
                  <a:pt x="1280337" y="1978314"/>
                </a:cubicBezTo>
                <a:cubicBezTo>
                  <a:pt x="1038017" y="1974281"/>
                  <a:pt x="589781" y="1998887"/>
                  <a:pt x="328007" y="1969650"/>
                </a:cubicBezTo>
                <a:cubicBezTo>
                  <a:pt x="465802" y="1755996"/>
                  <a:pt x="589388" y="1573950"/>
                  <a:pt x="539564" y="1234272"/>
                </a:cubicBezTo>
                <a:cubicBezTo>
                  <a:pt x="473370" y="1046555"/>
                  <a:pt x="297396" y="876170"/>
                  <a:pt x="0" y="8202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20B1D49-A7F6-4BD9-A114-7F30B6EF2A74}"/>
              </a:ext>
            </a:extLst>
          </p:cNvPr>
          <p:cNvSpPr/>
          <p:nvPr/>
        </p:nvSpPr>
        <p:spPr>
          <a:xfrm>
            <a:off x="11371390" y="5319243"/>
            <a:ext cx="1010555" cy="1629220"/>
          </a:xfrm>
          <a:custGeom>
            <a:avLst/>
            <a:gdLst>
              <a:gd name="connsiteX0" fmla="*/ 0 w 1774893"/>
              <a:gd name="connsiteY0" fmla="*/ 0 h 1832164"/>
              <a:gd name="connsiteX1" fmla="*/ 1053737 w 1774893"/>
              <a:gd name="connsiteY1" fmla="*/ 984069 h 1832164"/>
              <a:gd name="connsiteX2" fmla="*/ 609600 w 1774893"/>
              <a:gd name="connsiteY2" fmla="*/ 1384663 h 1832164"/>
              <a:gd name="connsiteX0" fmla="*/ 0 w 1636276"/>
              <a:gd name="connsiteY0" fmla="*/ 0 h 1757335"/>
              <a:gd name="connsiteX1" fmla="*/ 1053737 w 1636276"/>
              <a:gd name="connsiteY1" fmla="*/ 984069 h 1757335"/>
              <a:gd name="connsiteX2" fmla="*/ 391886 w 1636276"/>
              <a:gd name="connsiteY2" fmla="*/ 1288868 h 1757335"/>
              <a:gd name="connsiteX0" fmla="*/ 0 w 1069412"/>
              <a:gd name="connsiteY0" fmla="*/ 0 h 1302508"/>
              <a:gd name="connsiteX1" fmla="*/ 1053737 w 1069412"/>
              <a:gd name="connsiteY1" fmla="*/ 984069 h 1302508"/>
              <a:gd name="connsiteX2" fmla="*/ 391886 w 1069412"/>
              <a:gd name="connsiteY2" fmla="*/ 1288868 h 1302508"/>
              <a:gd name="connsiteX0" fmla="*/ 0 w 1094771"/>
              <a:gd name="connsiteY0" fmla="*/ 0 h 1302508"/>
              <a:gd name="connsiteX1" fmla="*/ 1079862 w 1094771"/>
              <a:gd name="connsiteY1" fmla="*/ 984069 h 1302508"/>
              <a:gd name="connsiteX2" fmla="*/ 391886 w 1094771"/>
              <a:gd name="connsiteY2" fmla="*/ 1288868 h 1302508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906144"/>
              <a:gd name="connsiteY0" fmla="*/ 0 h 1388383"/>
              <a:gd name="connsiteX1" fmla="*/ 809896 w 906144"/>
              <a:gd name="connsiteY1" fmla="*/ 574766 h 1388383"/>
              <a:gd name="connsiteX2" fmla="*/ 661851 w 906144"/>
              <a:gd name="connsiteY2" fmla="*/ 1384663 h 1388383"/>
              <a:gd name="connsiteX0" fmla="*/ 0 w 861843"/>
              <a:gd name="connsiteY0" fmla="*/ 0 h 1384663"/>
              <a:gd name="connsiteX1" fmla="*/ 809896 w 861843"/>
              <a:gd name="connsiteY1" fmla="*/ 574766 h 1384663"/>
              <a:gd name="connsiteX2" fmla="*/ 661851 w 861843"/>
              <a:gd name="connsiteY2" fmla="*/ 1384663 h 1384663"/>
              <a:gd name="connsiteX0" fmla="*/ 0 w 961881"/>
              <a:gd name="connsiteY0" fmla="*/ 0 h 1393371"/>
              <a:gd name="connsiteX1" fmla="*/ 809896 w 961881"/>
              <a:gd name="connsiteY1" fmla="*/ 574766 h 1393371"/>
              <a:gd name="connsiteX2" fmla="*/ 862148 w 961881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587 h 1393958"/>
              <a:gd name="connsiteX1" fmla="*/ 809896 w 989054"/>
              <a:gd name="connsiteY1" fmla="*/ 575353 h 1393958"/>
              <a:gd name="connsiteX2" fmla="*/ 862148 w 989054"/>
              <a:gd name="connsiteY2" fmla="*/ 1393958 h 1393958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131 h 1393502"/>
              <a:gd name="connsiteX1" fmla="*/ 809896 w 989054"/>
              <a:gd name="connsiteY1" fmla="*/ 574897 h 1393502"/>
              <a:gd name="connsiteX2" fmla="*/ 862148 w 989054"/>
              <a:gd name="connsiteY2" fmla="*/ 1393502 h 1393502"/>
              <a:gd name="connsiteX0" fmla="*/ 0 w 993649"/>
              <a:gd name="connsiteY0" fmla="*/ 116 h 1439436"/>
              <a:gd name="connsiteX1" fmla="*/ 814491 w 993649"/>
              <a:gd name="connsiteY1" fmla="*/ 620831 h 1439436"/>
              <a:gd name="connsiteX2" fmla="*/ 866743 w 993649"/>
              <a:gd name="connsiteY2" fmla="*/ 1439436 h 1439436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1012029"/>
              <a:gd name="connsiteY0" fmla="*/ 0 h 1448510"/>
              <a:gd name="connsiteX1" fmla="*/ 832871 w 1012029"/>
              <a:gd name="connsiteY1" fmla="*/ 629905 h 1448510"/>
              <a:gd name="connsiteX2" fmla="*/ 885123 w 1012029"/>
              <a:gd name="connsiteY2" fmla="*/ 1448510 h 1448510"/>
              <a:gd name="connsiteX0" fmla="*/ 0 w 1056427"/>
              <a:gd name="connsiteY0" fmla="*/ 0 h 1448510"/>
              <a:gd name="connsiteX1" fmla="*/ 924770 w 1056427"/>
              <a:gd name="connsiteY1" fmla="*/ 556386 h 1448510"/>
              <a:gd name="connsiteX2" fmla="*/ 885123 w 1056427"/>
              <a:gd name="connsiteY2" fmla="*/ 1448510 h 1448510"/>
              <a:gd name="connsiteX0" fmla="*/ 0 w 1027884"/>
              <a:gd name="connsiteY0" fmla="*/ 0 h 1609334"/>
              <a:gd name="connsiteX1" fmla="*/ 924770 w 1027884"/>
              <a:gd name="connsiteY1" fmla="*/ 556386 h 1609334"/>
              <a:gd name="connsiteX2" fmla="*/ 807008 w 1027884"/>
              <a:gd name="connsiteY2" fmla="*/ 1609334 h 1609334"/>
              <a:gd name="connsiteX0" fmla="*/ 0 w 1021252"/>
              <a:gd name="connsiteY0" fmla="*/ 0 h 1636904"/>
              <a:gd name="connsiteX1" fmla="*/ 924770 w 1021252"/>
              <a:gd name="connsiteY1" fmla="*/ 556386 h 1636904"/>
              <a:gd name="connsiteX2" fmla="*/ 784033 w 1021252"/>
              <a:gd name="connsiteY2" fmla="*/ 1636904 h 1636904"/>
              <a:gd name="connsiteX0" fmla="*/ 0 w 1038262"/>
              <a:gd name="connsiteY0" fmla="*/ 0 h 1636904"/>
              <a:gd name="connsiteX1" fmla="*/ 947745 w 1038262"/>
              <a:gd name="connsiteY1" fmla="*/ 501246 h 1636904"/>
              <a:gd name="connsiteX2" fmla="*/ 784033 w 1038262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144 h 1637048"/>
              <a:gd name="connsiteX1" fmla="*/ 970720 w 1055868"/>
              <a:gd name="connsiteY1" fmla="*/ 542745 h 1637048"/>
              <a:gd name="connsiteX2" fmla="*/ 784033 w 1055868"/>
              <a:gd name="connsiteY2" fmla="*/ 1637048 h 1637048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27497"/>
              <a:gd name="connsiteY0" fmla="*/ 0 h 1636904"/>
              <a:gd name="connsiteX1" fmla="*/ 970720 w 1027497"/>
              <a:gd name="connsiteY1" fmla="*/ 542601 h 1636904"/>
              <a:gd name="connsiteX2" fmla="*/ 784033 w 1027497"/>
              <a:gd name="connsiteY2" fmla="*/ 1636904 h 1636904"/>
              <a:gd name="connsiteX0" fmla="*/ 0 w 1012129"/>
              <a:gd name="connsiteY0" fmla="*/ 0 h 1798269"/>
              <a:gd name="connsiteX1" fmla="*/ 955352 w 1012129"/>
              <a:gd name="connsiteY1" fmla="*/ 703966 h 1798269"/>
              <a:gd name="connsiteX2" fmla="*/ 768665 w 1012129"/>
              <a:gd name="connsiteY2" fmla="*/ 1798269 h 1798269"/>
              <a:gd name="connsiteX0" fmla="*/ 0 w 1012129"/>
              <a:gd name="connsiteY0" fmla="*/ 0 h 1798269"/>
              <a:gd name="connsiteX1" fmla="*/ 955352 w 1012129"/>
              <a:gd name="connsiteY1" fmla="*/ 680914 h 1798269"/>
              <a:gd name="connsiteX2" fmla="*/ 768665 w 1012129"/>
              <a:gd name="connsiteY2" fmla="*/ 1798269 h 1798269"/>
              <a:gd name="connsiteX0" fmla="*/ 0 w 1010555"/>
              <a:gd name="connsiteY0" fmla="*/ 0 h 1629220"/>
              <a:gd name="connsiteX1" fmla="*/ 955352 w 1010555"/>
              <a:gd name="connsiteY1" fmla="*/ 680914 h 1629220"/>
              <a:gd name="connsiteX2" fmla="*/ 760981 w 1010555"/>
              <a:gd name="connsiteY2" fmla="*/ 1629220 h 162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555" h="1629220">
                <a:moveTo>
                  <a:pt x="0" y="0"/>
                </a:moveTo>
                <a:cubicBezTo>
                  <a:pt x="288593" y="1259"/>
                  <a:pt x="843819" y="404187"/>
                  <a:pt x="955352" y="680914"/>
                </a:cubicBezTo>
                <a:cubicBezTo>
                  <a:pt x="1088417" y="1049058"/>
                  <a:pt x="964181" y="1347642"/>
                  <a:pt x="760981" y="1629220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5C54F5E2-4A3E-0208-5820-4AC2EE63AD7C}"/>
              </a:ext>
            </a:extLst>
          </p:cNvPr>
          <p:cNvGrpSpPr/>
          <p:nvPr/>
        </p:nvGrpSpPr>
        <p:grpSpPr>
          <a:xfrm>
            <a:off x="2472422" y="4268001"/>
            <a:ext cx="3146159" cy="584776"/>
            <a:chOff x="2744294" y="3895274"/>
            <a:chExt cx="3146159" cy="584776"/>
          </a:xfrm>
        </p:grpSpPr>
        <p:sp>
          <p:nvSpPr>
            <p:cNvPr id="91" name="TextBox 84">
              <a:extLst>
                <a:ext uri="{FF2B5EF4-FFF2-40B4-BE49-F238E27FC236}">
                  <a16:creationId xmlns:a16="http://schemas.microsoft.com/office/drawing/2014/main" id="{0083B043-7505-8543-C86D-B9B439359E1C}"/>
                </a:ext>
              </a:extLst>
            </p:cNvPr>
            <p:cNvSpPr txBox="1"/>
            <p:nvPr/>
          </p:nvSpPr>
          <p:spPr>
            <a:xfrm>
              <a:off x="2744294" y="3999586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OTD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id="{051FBABB-481D-0C84-845A-9BDCB050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5887" y="3895274"/>
              <a:ext cx="2544566" cy="584776"/>
            </a:xfrm>
            <a:prstGeom prst="rect">
              <a:avLst/>
            </a:prstGeom>
          </p:spPr>
        </p:pic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DF0B270B-C078-ECBD-115A-6D0696E3EF37}"/>
              </a:ext>
            </a:extLst>
          </p:cNvPr>
          <p:cNvGrpSpPr/>
          <p:nvPr/>
        </p:nvGrpSpPr>
        <p:grpSpPr>
          <a:xfrm>
            <a:off x="3475868" y="3059747"/>
            <a:ext cx="2334368" cy="420176"/>
            <a:chOff x="3763661" y="3231950"/>
            <a:chExt cx="2334368" cy="420176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4DCB1783-2772-10B4-D0ED-0EEADFA98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63661" y="3231950"/>
              <a:ext cx="1940513" cy="217956"/>
            </a:xfrm>
            <a:prstGeom prst="rect">
              <a:avLst/>
            </a:prstGeom>
          </p:spPr>
        </p:pic>
        <p:pic>
          <p:nvPicPr>
            <p:cNvPr id="121" name="Imagem 120">
              <a:extLst>
                <a:ext uri="{FF2B5EF4-FFF2-40B4-BE49-F238E27FC236}">
                  <a16:creationId xmlns:a16="http://schemas.microsoft.com/office/drawing/2014/main" id="{136995F7-85EA-1D07-8161-9C732121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27765" y="3260536"/>
              <a:ext cx="370264" cy="154838"/>
            </a:xfrm>
            <a:prstGeom prst="rect">
              <a:avLst/>
            </a:prstGeom>
          </p:spPr>
        </p:pic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83505557-7930-05C2-65FF-14DD2929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6002" y="3484147"/>
              <a:ext cx="1370709" cy="167979"/>
            </a:xfrm>
            <a:prstGeom prst="rect">
              <a:avLst/>
            </a:prstGeom>
          </p:spPr>
        </p:pic>
      </p:grpSp>
      <p:sp>
        <p:nvSpPr>
          <p:cNvPr id="127" name="TextBox 84">
            <a:extLst>
              <a:ext uri="{FF2B5EF4-FFF2-40B4-BE49-F238E27FC236}">
                <a16:creationId xmlns:a16="http://schemas.microsoft.com/office/drawing/2014/main" id="{EDA3ED3E-24E8-8D44-28CB-1DFB1D4DDA79}"/>
              </a:ext>
            </a:extLst>
          </p:cNvPr>
          <p:cNvSpPr txBox="1"/>
          <p:nvPr/>
        </p:nvSpPr>
        <p:spPr>
          <a:xfrm>
            <a:off x="2454290" y="5044634"/>
            <a:ext cx="994817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OFD</a:t>
            </a:r>
            <a:endParaRPr lang="ko-KR" altLang="en-US" sz="3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pic>
        <p:nvPicPr>
          <p:cNvPr id="131" name="Imagem 130">
            <a:extLst>
              <a:ext uri="{FF2B5EF4-FFF2-40B4-BE49-F238E27FC236}">
                <a16:creationId xmlns:a16="http://schemas.microsoft.com/office/drawing/2014/main" id="{5D52CB8B-C78D-2FF6-3037-D4CEEC41AE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8212" y="2330436"/>
            <a:ext cx="3676462" cy="278656"/>
          </a:xfrm>
          <a:prstGeom prst="rect">
            <a:avLst/>
          </a:prstGeom>
        </p:spPr>
      </p:pic>
      <p:pic>
        <p:nvPicPr>
          <p:cNvPr id="133" name="Imagem 132">
            <a:extLst>
              <a:ext uri="{FF2B5EF4-FFF2-40B4-BE49-F238E27FC236}">
                <a16:creationId xmlns:a16="http://schemas.microsoft.com/office/drawing/2014/main" id="{847BEA44-DB94-F1EB-C0E8-1CBAE04A6E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6378" y="4993830"/>
            <a:ext cx="2520183" cy="4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952130"/>
                  </p:ext>
                </p:extLst>
              </p:nvPr>
            </p:nvGraphicFramePr>
            <p:xfrm>
              <a:off x="4462694" y="173345"/>
              <a:ext cx="1530186" cy="4773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30186" cy="477374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0038" ay="-5145225" az="5199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2694" y="173345"/>
                <a:ext cx="1530186" cy="4773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ight Bulb Icon Vector Ilustração De Símbolo De Idéias De ...">
            <a:extLst>
              <a:ext uri="{FF2B5EF4-FFF2-40B4-BE49-F238E27FC236}">
                <a16:creationId xmlns:a16="http://schemas.microsoft.com/office/drawing/2014/main" id="{A6341AD2-323D-13EC-942B-D8573133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886" y="2014671"/>
            <a:ext cx="1211697" cy="12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82FB8DD-E616-10E2-0DA3-78EE6CFD73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8614" y="4107105"/>
            <a:ext cx="3228852" cy="19894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CBD750-BDAE-428E-907E-A49CDDF35495}"/>
              </a:ext>
            </a:extLst>
          </p:cNvPr>
          <p:cNvGrpSpPr/>
          <p:nvPr/>
        </p:nvGrpSpPr>
        <p:grpSpPr>
          <a:xfrm rot="5400000">
            <a:off x="2782326" y="-558078"/>
            <a:ext cx="3835170" cy="9399828"/>
            <a:chOff x="5432494" y="626785"/>
            <a:chExt cx="3241222" cy="7944087"/>
          </a:xfrm>
        </p:grpSpPr>
        <p:sp>
          <p:nvSpPr>
            <p:cNvPr id="4" name="Block Arc 4">
              <a:extLst>
                <a:ext uri="{FF2B5EF4-FFF2-40B4-BE49-F238E27FC236}">
                  <a16:creationId xmlns:a16="http://schemas.microsoft.com/office/drawing/2014/main" id="{5A847E7E-A701-4455-A096-705942EAEB15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5272B67-C6CE-4BC0-838E-ECCFE4EE8CEC}"/>
                </a:ext>
              </a:extLst>
            </p:cNvPr>
            <p:cNvSpPr/>
            <p:nvPr/>
          </p:nvSpPr>
          <p:spPr>
            <a:xfrm>
              <a:off x="7660184" y="3855011"/>
              <a:ext cx="781200" cy="471586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F6FF2DC9-4D5B-4E65-978B-60628A2B7A3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7">
              <a:extLst>
                <a:ext uri="{FF2B5EF4-FFF2-40B4-BE49-F238E27FC236}">
                  <a16:creationId xmlns:a16="http://schemas.microsoft.com/office/drawing/2014/main" id="{0E683F15-5F16-4686-8ADF-5494BF3A8B79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E6ECEF01-A11C-476E-98E6-1D8FD85CA9D6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9">
              <a:extLst>
                <a:ext uri="{FF2B5EF4-FFF2-40B4-BE49-F238E27FC236}">
                  <a16:creationId xmlns:a16="http://schemas.microsoft.com/office/drawing/2014/main" id="{DB3BD41C-66FB-4988-A99F-FE22406BF310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FAD3C0-52AE-479D-9DB1-7ADC7142ABEC}"/>
              </a:ext>
            </a:extLst>
          </p:cNvPr>
          <p:cNvSpPr txBox="1"/>
          <p:nvPr/>
        </p:nvSpPr>
        <p:spPr>
          <a:xfrm>
            <a:off x="3023014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7F177-40AC-4F7D-AEE6-ACED3D890C55}"/>
              </a:ext>
            </a:extLst>
          </p:cNvPr>
          <p:cNvSpPr txBox="1"/>
          <p:nvPr/>
        </p:nvSpPr>
        <p:spPr>
          <a:xfrm>
            <a:off x="6192857" y="312141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E81D-90D1-4277-ABEE-9DC3021FAB69}"/>
              </a:ext>
            </a:extLst>
          </p:cNvPr>
          <p:cNvSpPr txBox="1"/>
          <p:nvPr/>
        </p:nvSpPr>
        <p:spPr>
          <a:xfrm>
            <a:off x="5067846" y="24089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666FF-B964-48AE-8DCB-FBB62BC27C98}"/>
              </a:ext>
            </a:extLst>
          </p:cNvPr>
          <p:cNvSpPr txBox="1"/>
          <p:nvPr/>
        </p:nvSpPr>
        <p:spPr>
          <a:xfrm>
            <a:off x="3998533" y="283417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D10C4-1B23-4831-8F1D-D980D587CBCA}"/>
              </a:ext>
            </a:extLst>
          </p:cNvPr>
          <p:cNvSpPr txBox="1"/>
          <p:nvPr/>
        </p:nvSpPr>
        <p:spPr>
          <a:xfrm>
            <a:off x="7104639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53262" y="28729"/>
            <a:ext cx="509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96B25A0-506F-9F86-C0B8-730C3AD02F0F}"/>
              </a:ext>
            </a:extLst>
          </p:cNvPr>
          <p:cNvSpPr txBox="1"/>
          <p:nvPr/>
        </p:nvSpPr>
        <p:spPr>
          <a:xfrm>
            <a:off x="7412514" y="3297607"/>
            <a:ext cx="239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Planejamento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515FA8-76B4-2F3B-547D-2580A3F48AA2}"/>
              </a:ext>
            </a:extLst>
          </p:cNvPr>
          <p:cNvSpPr txBox="1"/>
          <p:nvPr/>
        </p:nvSpPr>
        <p:spPr>
          <a:xfrm>
            <a:off x="2433600" y="5143094"/>
            <a:ext cx="92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Início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B14AACB-D7D1-AA96-7DB6-BE08C66C942A}"/>
              </a:ext>
            </a:extLst>
          </p:cNvPr>
          <p:cNvSpPr txBox="1"/>
          <p:nvPr/>
        </p:nvSpPr>
        <p:spPr>
          <a:xfrm>
            <a:off x="4913907" y="1803499"/>
            <a:ext cx="188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Execução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5C1D262-B17B-2A80-1039-B20D8158F7CE}"/>
              </a:ext>
            </a:extLst>
          </p:cNvPr>
          <p:cNvSpPr txBox="1"/>
          <p:nvPr/>
        </p:nvSpPr>
        <p:spPr>
          <a:xfrm>
            <a:off x="1879525" y="2657008"/>
            <a:ext cx="236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Monitoramento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1A18F62-65BC-BA64-6DC4-BDEF24BE6923}"/>
              </a:ext>
            </a:extLst>
          </p:cNvPr>
          <p:cNvSpPr txBox="1"/>
          <p:nvPr/>
        </p:nvSpPr>
        <p:spPr>
          <a:xfrm>
            <a:off x="5788765" y="5117958"/>
            <a:ext cx="187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Finalização</a:t>
            </a:r>
          </a:p>
        </p:txBody>
      </p:sp>
      <p:pic>
        <p:nvPicPr>
          <p:cNvPr id="40" name="Imagem 39">
            <a:hlinkClick r:id="rId7"/>
            <a:extLst>
              <a:ext uri="{FF2B5EF4-FFF2-40B4-BE49-F238E27FC236}">
                <a16:creationId xmlns:a16="http://schemas.microsoft.com/office/drawing/2014/main" id="{96E6F1FB-C008-989B-9CFA-1A791FB71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490" y="2683674"/>
            <a:ext cx="1179775" cy="661390"/>
          </a:xfrm>
          <a:prstGeom prst="rect">
            <a:avLst/>
          </a:prstGeom>
        </p:spPr>
      </p:pic>
      <p:pic>
        <p:nvPicPr>
          <p:cNvPr id="42" name="Imagem 41">
            <a:hlinkClick r:id="rId9"/>
            <a:extLst>
              <a:ext uri="{FF2B5EF4-FFF2-40B4-BE49-F238E27FC236}">
                <a16:creationId xmlns:a16="http://schemas.microsoft.com/office/drawing/2014/main" id="{1EDE96C2-DE0D-5DFD-86C2-9FD4B47BC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83" b="89820" l="9934" r="89735">
                        <a14:foregroundMark x1="27483" y1="77246" x2="27483" y2="77246"/>
                        <a14:foregroundMark x1="39735" y1="75449" x2="39073" y2="77246"/>
                        <a14:foregroundMark x1="38079" y1="65269" x2="38079" y2="65269"/>
                        <a14:foregroundMark x1="43377" y1="75449" x2="41722" y2="76048"/>
                        <a14:foregroundMark x1="51656" y1="75449" x2="51656" y2="75449"/>
                        <a14:foregroundMark x1="60927" y1="79042" x2="60927" y2="79042"/>
                        <a14:foregroundMark x1="69868" y1="77246" x2="69868" y2="77246"/>
                        <a14:foregroundMark x1="53311" y1="40120" x2="53311" y2="40120"/>
                        <a14:foregroundMark x1="52318" y1="21557" x2="52318" y2="21557"/>
                        <a14:foregroundMark x1="46026" y1="8383" x2="46026" y2="8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177" y="2600672"/>
            <a:ext cx="1263957" cy="69894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F5702D1-EDD2-9F05-374E-6E58B6FB2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7235" y="1328789"/>
            <a:ext cx="599843" cy="6978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C030F5E5-5086-9071-368F-5F414C6ED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3550" y="1404335"/>
            <a:ext cx="572020" cy="572020"/>
          </a:xfrm>
          <a:prstGeom prst="rect">
            <a:avLst/>
          </a:prstGeom>
        </p:spPr>
      </p:pic>
      <p:pic>
        <p:nvPicPr>
          <p:cNvPr id="45" name="Imagem 44">
            <a:hlinkClick r:id="rId14"/>
            <a:extLst>
              <a:ext uri="{FF2B5EF4-FFF2-40B4-BE49-F238E27FC236}">
                <a16:creationId xmlns:a16="http://schemas.microsoft.com/office/drawing/2014/main" id="{5E880C06-4B88-3669-D555-9C4BAFD3D2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4405" y="1161477"/>
            <a:ext cx="634193" cy="6341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A6AB5F4-37C1-3FD5-7749-CD34670177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5072" y="1970203"/>
            <a:ext cx="650317" cy="650317"/>
          </a:xfrm>
          <a:prstGeom prst="rect">
            <a:avLst/>
          </a:prstGeom>
        </p:spPr>
      </p:pic>
      <p:pic>
        <p:nvPicPr>
          <p:cNvPr id="47" name="Imagem 46">
            <a:hlinkClick r:id="rId17"/>
            <a:extLst>
              <a:ext uri="{FF2B5EF4-FFF2-40B4-BE49-F238E27FC236}">
                <a16:creationId xmlns:a16="http://schemas.microsoft.com/office/drawing/2014/main" id="{7D09BF5E-552D-BD1F-C5EF-68F184ED76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5834" y="2006690"/>
            <a:ext cx="650318" cy="6503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E033507-CBF5-FCFC-0889-71F0348BAF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92880" y="5908715"/>
            <a:ext cx="638756" cy="6099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38F6146-EBAC-CAA5-9B17-07CFD0DFB5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8288" y="5948953"/>
            <a:ext cx="576095" cy="542207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5CFF96A1-5B19-21E1-A0CE-6D01F5BCCC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6" y="5862405"/>
            <a:ext cx="640240" cy="64024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E6F5E6A9-9D6F-863A-2B34-70B56707DB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101714" y="3912552"/>
            <a:ext cx="4098409" cy="1895218"/>
          </a:xfrm>
          <a:prstGeom prst="rect">
            <a:avLst/>
          </a:prstGeom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B85889-702F-E114-E8C6-40FCE90C524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11712" y="63886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D1BAA8-D543-F753-F83F-0704F79F783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57692" y="6453628"/>
            <a:ext cx="368961" cy="41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B2ED4E-45F9-02B7-B58B-E1EDD028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33" y="5973648"/>
            <a:ext cx="555394" cy="5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60C93B-1F97-5FD5-0530-408C75FE9355}"/>
              </a:ext>
            </a:extLst>
          </p:cNvPr>
          <p:cNvSpPr txBox="1"/>
          <p:nvPr/>
        </p:nvSpPr>
        <p:spPr>
          <a:xfrm>
            <a:off x="9795940" y="3072570"/>
            <a:ext cx="198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C00000"/>
                </a:solidFill>
              </a:rPr>
              <a:t>Clique nos ícones para acessar os links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8000">
              <a:schemeClr val="accent1">
                <a:lumMod val="5000"/>
                <a:lumOff val="95000"/>
              </a:schemeClr>
            </a:gs>
            <a:gs pos="42000">
              <a:schemeClr val="accent1">
                <a:lumMod val="5000"/>
                <a:lumOff val="95000"/>
              </a:schemeClr>
            </a:gs>
            <a:gs pos="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1664291" y="2417108"/>
            <a:ext cx="5092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Agradecemos</a:t>
            </a:r>
          </a:p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atenção!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grpSp>
        <p:nvGrpSpPr>
          <p:cNvPr id="2" name="그룹 104">
            <a:extLst>
              <a:ext uri="{FF2B5EF4-FFF2-40B4-BE49-F238E27FC236}">
                <a16:creationId xmlns:a16="http://schemas.microsoft.com/office/drawing/2014/main" id="{64F55B9F-01EC-8C1D-019C-94FE6CDFB874}"/>
              </a:ext>
            </a:extLst>
          </p:cNvPr>
          <p:cNvGrpSpPr/>
          <p:nvPr/>
        </p:nvGrpSpPr>
        <p:grpSpPr>
          <a:xfrm>
            <a:off x="1205154" y="4314158"/>
            <a:ext cx="1597099" cy="1135944"/>
            <a:chOff x="1901513" y="1817856"/>
            <a:chExt cx="2196829" cy="1562505"/>
          </a:xfrm>
          <a:solidFill>
            <a:schemeClr val="accent4"/>
          </a:solidFill>
        </p:grpSpPr>
        <p:sp>
          <p:nvSpPr>
            <p:cNvPr id="10" name="자유형: 도형 105">
              <a:extLst>
                <a:ext uri="{FF2B5EF4-FFF2-40B4-BE49-F238E27FC236}">
                  <a16:creationId xmlns:a16="http://schemas.microsoft.com/office/drawing/2014/main" id="{CEEA58AF-09FB-511C-8367-61E6727E63E5}"/>
                </a:ext>
              </a:extLst>
            </p:cNvPr>
            <p:cNvSpPr/>
            <p:nvPr/>
          </p:nvSpPr>
          <p:spPr>
            <a:xfrm>
              <a:off x="1901513" y="3137170"/>
              <a:ext cx="2196829" cy="243191"/>
            </a:xfrm>
            <a:custGeom>
              <a:avLst/>
              <a:gdLst>
                <a:gd name="connsiteX0" fmla="*/ 0 w 2196829"/>
                <a:gd name="connsiteY0" fmla="*/ 24319 h 243191"/>
                <a:gd name="connsiteX1" fmla="*/ 0 w 2196829"/>
                <a:gd name="connsiteY1" fmla="*/ 218872 h 243191"/>
                <a:gd name="connsiteX2" fmla="*/ 24319 w 2196829"/>
                <a:gd name="connsiteY2" fmla="*/ 243191 h 243191"/>
                <a:gd name="connsiteX3" fmla="*/ 2172511 w 2196829"/>
                <a:gd name="connsiteY3" fmla="*/ 243191 h 243191"/>
                <a:gd name="connsiteX4" fmla="*/ 2196830 w 2196829"/>
                <a:gd name="connsiteY4" fmla="*/ 218872 h 243191"/>
                <a:gd name="connsiteX5" fmla="*/ 2196830 w 2196829"/>
                <a:gd name="connsiteY5" fmla="*/ 24319 h 243191"/>
                <a:gd name="connsiteX6" fmla="*/ 2172511 w 2196829"/>
                <a:gd name="connsiteY6" fmla="*/ 0 h 243191"/>
                <a:gd name="connsiteX7" fmla="*/ 24319 w 2196829"/>
                <a:gd name="connsiteY7" fmla="*/ 0 h 243191"/>
                <a:gd name="connsiteX8" fmla="*/ 0 w 2196829"/>
                <a:gd name="connsiteY8" fmla="*/ 24319 h 243191"/>
                <a:gd name="connsiteX9" fmla="*/ 879543 w 2196829"/>
                <a:gd name="connsiteY9" fmla="*/ 194553 h 243191"/>
                <a:gd name="connsiteX10" fmla="*/ 174287 w 2196829"/>
                <a:gd name="connsiteY10" fmla="*/ 194553 h 243191"/>
                <a:gd name="connsiteX11" fmla="*/ 154021 w 2196829"/>
                <a:gd name="connsiteY11" fmla="*/ 174287 h 243191"/>
                <a:gd name="connsiteX12" fmla="*/ 154021 w 2196829"/>
                <a:gd name="connsiteY12" fmla="*/ 68904 h 243191"/>
                <a:gd name="connsiteX13" fmla="*/ 174287 w 2196829"/>
                <a:gd name="connsiteY13" fmla="*/ 48638 h 243191"/>
                <a:gd name="connsiteX14" fmla="*/ 879543 w 2196829"/>
                <a:gd name="connsiteY14" fmla="*/ 48638 h 243191"/>
                <a:gd name="connsiteX15" fmla="*/ 899809 w 2196829"/>
                <a:gd name="connsiteY15" fmla="*/ 68904 h 243191"/>
                <a:gd name="connsiteX16" fmla="*/ 899809 w 2196829"/>
                <a:gd name="connsiteY16" fmla="*/ 174287 h 243191"/>
                <a:gd name="connsiteX17" fmla="*/ 879543 w 2196829"/>
                <a:gd name="connsiteY17" fmla="*/ 194553 h 243191"/>
                <a:gd name="connsiteX18" fmla="*/ 2028623 w 2196829"/>
                <a:gd name="connsiteY18" fmla="*/ 194553 h 243191"/>
                <a:gd name="connsiteX19" fmla="*/ 1311208 w 2196829"/>
                <a:gd name="connsiteY19" fmla="*/ 194553 h 243191"/>
                <a:gd name="connsiteX20" fmla="*/ 1297021 w 2196829"/>
                <a:gd name="connsiteY20" fmla="*/ 180367 h 243191"/>
                <a:gd name="connsiteX21" fmla="*/ 1297021 w 2196829"/>
                <a:gd name="connsiteY21" fmla="*/ 62824 h 243191"/>
                <a:gd name="connsiteX22" fmla="*/ 1311208 w 2196829"/>
                <a:gd name="connsiteY22" fmla="*/ 48638 h 243191"/>
                <a:gd name="connsiteX23" fmla="*/ 2028623 w 2196829"/>
                <a:gd name="connsiteY23" fmla="*/ 48638 h 243191"/>
                <a:gd name="connsiteX24" fmla="*/ 2042809 w 2196829"/>
                <a:gd name="connsiteY24" fmla="*/ 62824 h 243191"/>
                <a:gd name="connsiteX25" fmla="*/ 2042809 w 2196829"/>
                <a:gd name="connsiteY25" fmla="*/ 180367 h 243191"/>
                <a:gd name="connsiteX26" fmla="*/ 2028623 w 2196829"/>
                <a:gd name="connsiteY26" fmla="*/ 194553 h 2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96829" h="243191">
                  <a:moveTo>
                    <a:pt x="0" y="24319"/>
                  </a:moveTo>
                  <a:lnTo>
                    <a:pt x="0" y="218872"/>
                  </a:lnTo>
                  <a:cubicBezTo>
                    <a:pt x="0" y="232329"/>
                    <a:pt x="10863" y="243191"/>
                    <a:pt x="24319" y="243191"/>
                  </a:cubicBezTo>
                  <a:lnTo>
                    <a:pt x="2172511" y="243191"/>
                  </a:lnTo>
                  <a:cubicBezTo>
                    <a:pt x="2185968" y="243191"/>
                    <a:pt x="2196830" y="232329"/>
                    <a:pt x="2196830" y="218872"/>
                  </a:cubicBezTo>
                  <a:lnTo>
                    <a:pt x="2196830" y="24319"/>
                  </a:lnTo>
                  <a:cubicBezTo>
                    <a:pt x="2196830" y="10863"/>
                    <a:pt x="2185968" y="0"/>
                    <a:pt x="2172511" y="0"/>
                  </a:cubicBezTo>
                  <a:lnTo>
                    <a:pt x="24319" y="0"/>
                  </a:lnTo>
                  <a:cubicBezTo>
                    <a:pt x="10863" y="0"/>
                    <a:pt x="0" y="10863"/>
                    <a:pt x="0" y="24319"/>
                  </a:cubicBezTo>
                  <a:close/>
                  <a:moveTo>
                    <a:pt x="879543" y="194553"/>
                  </a:moveTo>
                  <a:lnTo>
                    <a:pt x="174287" y="194553"/>
                  </a:lnTo>
                  <a:cubicBezTo>
                    <a:pt x="163100" y="194553"/>
                    <a:pt x="154021" y="185474"/>
                    <a:pt x="154021" y="174287"/>
                  </a:cubicBezTo>
                  <a:lnTo>
                    <a:pt x="154021" y="68904"/>
                  </a:lnTo>
                  <a:cubicBezTo>
                    <a:pt x="154021" y="57717"/>
                    <a:pt x="163100" y="48638"/>
                    <a:pt x="174287" y="48638"/>
                  </a:cubicBezTo>
                  <a:lnTo>
                    <a:pt x="879543" y="48638"/>
                  </a:lnTo>
                  <a:cubicBezTo>
                    <a:pt x="890729" y="48638"/>
                    <a:pt x="899809" y="57717"/>
                    <a:pt x="899809" y="68904"/>
                  </a:cubicBezTo>
                  <a:lnTo>
                    <a:pt x="899809" y="174287"/>
                  </a:lnTo>
                  <a:cubicBezTo>
                    <a:pt x="899809" y="185474"/>
                    <a:pt x="890729" y="194553"/>
                    <a:pt x="879543" y="194553"/>
                  </a:cubicBezTo>
                  <a:close/>
                  <a:moveTo>
                    <a:pt x="2028623" y="194553"/>
                  </a:moveTo>
                  <a:lnTo>
                    <a:pt x="1311208" y="194553"/>
                  </a:lnTo>
                  <a:cubicBezTo>
                    <a:pt x="1303344" y="194553"/>
                    <a:pt x="1297021" y="188230"/>
                    <a:pt x="1297021" y="180367"/>
                  </a:cubicBezTo>
                  <a:lnTo>
                    <a:pt x="1297021" y="62824"/>
                  </a:lnTo>
                  <a:cubicBezTo>
                    <a:pt x="1297021" y="54961"/>
                    <a:pt x="1303344" y="48638"/>
                    <a:pt x="1311208" y="48638"/>
                  </a:cubicBezTo>
                  <a:lnTo>
                    <a:pt x="2028623" y="48638"/>
                  </a:lnTo>
                  <a:cubicBezTo>
                    <a:pt x="2036486" y="48638"/>
                    <a:pt x="2042809" y="54961"/>
                    <a:pt x="2042809" y="62824"/>
                  </a:cubicBezTo>
                  <a:lnTo>
                    <a:pt x="2042809" y="180367"/>
                  </a:lnTo>
                  <a:cubicBezTo>
                    <a:pt x="2042809" y="188230"/>
                    <a:pt x="2036405" y="194553"/>
                    <a:pt x="2028623" y="194553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6">
              <a:extLst>
                <a:ext uri="{FF2B5EF4-FFF2-40B4-BE49-F238E27FC236}">
                  <a16:creationId xmlns:a16="http://schemas.microsoft.com/office/drawing/2014/main" id="{233940BE-C3E3-E2FF-7ADA-06D6A6A987A4}"/>
                </a:ext>
              </a:extLst>
            </p:cNvPr>
            <p:cNvSpPr/>
            <p:nvPr/>
          </p:nvSpPr>
          <p:spPr>
            <a:xfrm>
              <a:off x="1974470" y="2456234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1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07">
              <a:extLst>
                <a:ext uri="{FF2B5EF4-FFF2-40B4-BE49-F238E27FC236}">
                  <a16:creationId xmlns:a16="http://schemas.microsoft.com/office/drawing/2014/main" id="{111A4D01-12BA-4551-FDB7-6A5871D7BC80}"/>
                </a:ext>
              </a:extLst>
            </p:cNvPr>
            <p:cNvSpPr/>
            <p:nvPr/>
          </p:nvSpPr>
          <p:spPr>
            <a:xfrm>
              <a:off x="3388305" y="2456234"/>
              <a:ext cx="632298" cy="591765"/>
            </a:xfrm>
            <a:custGeom>
              <a:avLst/>
              <a:gdLst>
                <a:gd name="connsiteX0" fmla="*/ 397132 w 632298"/>
                <a:gd name="connsiteY0" fmla="*/ 0 h 591765"/>
                <a:gd name="connsiteX1" fmla="*/ 397132 w 632298"/>
                <a:gd name="connsiteY1" fmla="*/ 110733 h 591765"/>
                <a:gd name="connsiteX2" fmla="*/ 378163 w 632298"/>
                <a:gd name="connsiteY2" fmla="*/ 129702 h 591765"/>
                <a:gd name="connsiteX3" fmla="*/ 254054 w 632298"/>
                <a:gd name="connsiteY3" fmla="*/ 129702 h 591765"/>
                <a:gd name="connsiteX4" fmla="*/ 235085 w 632298"/>
                <a:gd name="connsiteY4" fmla="*/ 110733 h 591765"/>
                <a:gd name="connsiteX5" fmla="*/ 235085 w 632298"/>
                <a:gd name="connsiteY5" fmla="*/ 0 h 591765"/>
                <a:gd name="connsiteX6" fmla="*/ 0 w 632298"/>
                <a:gd name="connsiteY6" fmla="*/ 0 h 591765"/>
                <a:gd name="connsiteX7" fmla="*/ 0 w 632298"/>
                <a:gd name="connsiteY7" fmla="*/ 543128 h 591765"/>
                <a:gd name="connsiteX8" fmla="*/ 48638 w 632298"/>
                <a:gd name="connsiteY8" fmla="*/ 591766 h 591765"/>
                <a:gd name="connsiteX9" fmla="*/ 583660 w 632298"/>
                <a:gd name="connsiteY9" fmla="*/ 591766 h 591765"/>
                <a:gd name="connsiteX10" fmla="*/ 632298 w 632298"/>
                <a:gd name="connsiteY10" fmla="*/ 543128 h 591765"/>
                <a:gd name="connsiteX11" fmla="*/ 632298 w 632298"/>
                <a:gd name="connsiteY11" fmla="*/ 0 h 591765"/>
                <a:gd name="connsiteX12" fmla="*/ 397132 w 632298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8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래픽 2">
              <a:extLst>
                <a:ext uri="{FF2B5EF4-FFF2-40B4-BE49-F238E27FC236}">
                  <a16:creationId xmlns:a16="http://schemas.microsoft.com/office/drawing/2014/main" id="{90750174-900A-C2EE-AF8A-E29E4A5535A8}"/>
                </a:ext>
              </a:extLst>
            </p:cNvPr>
            <p:cNvGrpSpPr/>
            <p:nvPr/>
          </p:nvGrpSpPr>
          <p:grpSpPr>
            <a:xfrm>
              <a:off x="2025784" y="2893978"/>
              <a:ext cx="109841" cy="99465"/>
              <a:chOff x="2025784" y="2893978"/>
              <a:chExt cx="109841" cy="99465"/>
            </a:xfrm>
            <a:grpFill/>
          </p:grpSpPr>
          <p:sp>
            <p:nvSpPr>
              <p:cNvPr id="22" name="자유형: 도형 116">
                <a:extLst>
                  <a:ext uri="{FF2B5EF4-FFF2-40B4-BE49-F238E27FC236}">
                    <a16:creationId xmlns:a16="http://schemas.microsoft.com/office/drawing/2014/main" id="{DDBA4E4E-C7D8-5898-9D5B-04BDED4C6FDE}"/>
                  </a:ext>
                </a:extLst>
              </p:cNvPr>
              <p:cNvSpPr/>
              <p:nvPr/>
            </p:nvSpPr>
            <p:spPr>
              <a:xfrm>
                <a:off x="2036646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117">
                <a:extLst>
                  <a:ext uri="{FF2B5EF4-FFF2-40B4-BE49-F238E27FC236}">
                    <a16:creationId xmlns:a16="http://schemas.microsoft.com/office/drawing/2014/main" id="{09E618F5-40DC-59BC-99E9-39FCFDB16925}"/>
                  </a:ext>
                </a:extLst>
              </p:cNvPr>
              <p:cNvSpPr/>
              <p:nvPr/>
            </p:nvSpPr>
            <p:spPr>
              <a:xfrm>
                <a:off x="20916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118">
                <a:extLst>
                  <a:ext uri="{FF2B5EF4-FFF2-40B4-BE49-F238E27FC236}">
                    <a16:creationId xmlns:a16="http://schemas.microsoft.com/office/drawing/2014/main" id="{4BFCD518-0E92-2832-909E-0F07DCCE6CB3}"/>
                  </a:ext>
                </a:extLst>
              </p:cNvPr>
              <p:cNvSpPr/>
              <p:nvPr/>
            </p:nvSpPr>
            <p:spPr>
              <a:xfrm>
                <a:off x="2025784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120" y="0"/>
                      <a:pt x="36560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5" name="자유형: 도형 109">
              <a:extLst>
                <a:ext uri="{FF2B5EF4-FFF2-40B4-BE49-F238E27FC236}">
                  <a16:creationId xmlns:a16="http://schemas.microsoft.com/office/drawing/2014/main" id="{2CC74FAF-1296-3520-14C9-B11A4BD7F871}"/>
                </a:ext>
              </a:extLst>
            </p:cNvPr>
            <p:cNvSpPr/>
            <p:nvPr/>
          </p:nvSpPr>
          <p:spPr>
            <a:xfrm>
              <a:off x="2681428" y="2456234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38457 w 632297"/>
                <a:gd name="connsiteY13" fmla="*/ 437745 h 591765"/>
                <a:gd name="connsiteX14" fmla="*/ 154994 w 632297"/>
                <a:gd name="connsiteY14" fmla="*/ 458578 h 591765"/>
                <a:gd name="connsiteX15" fmla="*/ 147293 w 632297"/>
                <a:gd name="connsiteY15" fmla="*/ 458578 h 591765"/>
                <a:gd name="connsiteX16" fmla="*/ 147293 w 632297"/>
                <a:gd name="connsiteY16" fmla="*/ 512567 h 591765"/>
                <a:gd name="connsiteX17" fmla="*/ 129702 w 632297"/>
                <a:gd name="connsiteY17" fmla="*/ 512567 h 591765"/>
                <a:gd name="connsiteX18" fmla="*/ 129702 w 632297"/>
                <a:gd name="connsiteY18" fmla="*/ 458659 h 591765"/>
                <a:gd name="connsiteX19" fmla="*/ 121920 w 632297"/>
                <a:gd name="connsiteY19" fmla="*/ 458659 h 591765"/>
                <a:gd name="connsiteX20" fmla="*/ 138457 w 632297"/>
                <a:gd name="connsiteY20" fmla="*/ 437745 h 591765"/>
                <a:gd name="connsiteX21" fmla="*/ 83415 w 632297"/>
                <a:gd name="connsiteY21" fmla="*/ 437745 h 591765"/>
                <a:gd name="connsiteX22" fmla="*/ 99952 w 632297"/>
                <a:gd name="connsiteY22" fmla="*/ 458578 h 591765"/>
                <a:gd name="connsiteX23" fmla="*/ 92251 w 632297"/>
                <a:gd name="connsiteY23" fmla="*/ 458578 h 591765"/>
                <a:gd name="connsiteX24" fmla="*/ 92251 w 632297"/>
                <a:gd name="connsiteY24" fmla="*/ 512567 h 591765"/>
                <a:gd name="connsiteX25" fmla="*/ 74660 w 632297"/>
                <a:gd name="connsiteY25" fmla="*/ 512567 h 591765"/>
                <a:gd name="connsiteX26" fmla="*/ 74660 w 632297"/>
                <a:gd name="connsiteY26" fmla="*/ 458578 h 591765"/>
                <a:gd name="connsiteX27" fmla="*/ 66878 w 632297"/>
                <a:gd name="connsiteY27" fmla="*/ 458578 h 591765"/>
                <a:gd name="connsiteX28" fmla="*/ 83415 w 632297"/>
                <a:gd name="connsiteY28" fmla="*/ 437745 h 591765"/>
                <a:gd name="connsiteX29" fmla="*/ 165857 w 632297"/>
                <a:gd name="connsiteY29" fmla="*/ 537210 h 591765"/>
                <a:gd name="connsiteX30" fmla="*/ 56015 w 632297"/>
                <a:gd name="connsiteY30" fmla="*/ 537210 h 591765"/>
                <a:gd name="connsiteX31" fmla="*/ 56015 w 632297"/>
                <a:gd name="connsiteY31" fmla="*/ 526347 h 591765"/>
                <a:gd name="connsiteX32" fmla="*/ 165857 w 632297"/>
                <a:gd name="connsiteY32" fmla="*/ 526347 h 591765"/>
                <a:gd name="connsiteX33" fmla="*/ 165857 w 632297"/>
                <a:gd name="connsiteY33" fmla="*/ 53721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38457" y="437745"/>
                  </a:moveTo>
                  <a:cubicBezTo>
                    <a:pt x="143969" y="444635"/>
                    <a:pt x="149401" y="451526"/>
                    <a:pt x="154994" y="458578"/>
                  </a:cubicBezTo>
                  <a:cubicBezTo>
                    <a:pt x="152319" y="458578"/>
                    <a:pt x="149887" y="458578"/>
                    <a:pt x="147293" y="458578"/>
                  </a:cubicBezTo>
                  <a:cubicBezTo>
                    <a:pt x="147293" y="476655"/>
                    <a:pt x="147293" y="494571"/>
                    <a:pt x="147293" y="512567"/>
                  </a:cubicBezTo>
                  <a:cubicBezTo>
                    <a:pt x="141375" y="512567"/>
                    <a:pt x="135620" y="512567"/>
                    <a:pt x="129702" y="512567"/>
                  </a:cubicBezTo>
                  <a:cubicBezTo>
                    <a:pt x="129702" y="494651"/>
                    <a:pt x="129702" y="476655"/>
                    <a:pt x="129702" y="458659"/>
                  </a:cubicBezTo>
                  <a:cubicBezTo>
                    <a:pt x="127108" y="458659"/>
                    <a:pt x="124676" y="458659"/>
                    <a:pt x="121920" y="458659"/>
                  </a:cubicBezTo>
                  <a:cubicBezTo>
                    <a:pt x="127432" y="451607"/>
                    <a:pt x="132864" y="444716"/>
                    <a:pt x="138457" y="437745"/>
                  </a:cubicBezTo>
                  <a:close/>
                  <a:moveTo>
                    <a:pt x="83415" y="437745"/>
                  </a:moveTo>
                  <a:cubicBezTo>
                    <a:pt x="89008" y="444716"/>
                    <a:pt x="94439" y="451607"/>
                    <a:pt x="99952" y="458578"/>
                  </a:cubicBezTo>
                  <a:cubicBezTo>
                    <a:pt x="97277" y="458578"/>
                    <a:pt x="94845" y="458578"/>
                    <a:pt x="92251" y="458578"/>
                  </a:cubicBezTo>
                  <a:cubicBezTo>
                    <a:pt x="92251" y="476574"/>
                    <a:pt x="92251" y="494571"/>
                    <a:pt x="92251" y="512567"/>
                  </a:cubicBezTo>
                  <a:cubicBezTo>
                    <a:pt x="86333" y="512567"/>
                    <a:pt x="80577" y="512567"/>
                    <a:pt x="74660" y="512567"/>
                  </a:cubicBezTo>
                  <a:cubicBezTo>
                    <a:pt x="74660" y="494571"/>
                    <a:pt x="74660" y="476655"/>
                    <a:pt x="74660" y="458578"/>
                  </a:cubicBezTo>
                  <a:cubicBezTo>
                    <a:pt x="71985" y="458578"/>
                    <a:pt x="69553" y="458578"/>
                    <a:pt x="66878" y="458578"/>
                  </a:cubicBezTo>
                  <a:cubicBezTo>
                    <a:pt x="72471" y="451526"/>
                    <a:pt x="77902" y="444716"/>
                    <a:pt x="83415" y="437745"/>
                  </a:cubicBezTo>
                  <a:close/>
                  <a:moveTo>
                    <a:pt x="165857" y="537210"/>
                  </a:moveTo>
                  <a:cubicBezTo>
                    <a:pt x="129297" y="537210"/>
                    <a:pt x="92737" y="537210"/>
                    <a:pt x="56015" y="537210"/>
                  </a:cubicBezTo>
                  <a:cubicBezTo>
                    <a:pt x="56015" y="533562"/>
                    <a:pt x="56015" y="529995"/>
                    <a:pt x="56015" y="526347"/>
                  </a:cubicBezTo>
                  <a:cubicBezTo>
                    <a:pt x="92656" y="526347"/>
                    <a:pt x="129216" y="526347"/>
                    <a:pt x="165857" y="526347"/>
                  </a:cubicBezTo>
                  <a:cubicBezTo>
                    <a:pt x="165857" y="529914"/>
                    <a:pt x="165857" y="533481"/>
                    <a:pt x="165857" y="537210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" name="그래픽 2">
              <a:extLst>
                <a:ext uri="{FF2B5EF4-FFF2-40B4-BE49-F238E27FC236}">
                  <a16:creationId xmlns:a16="http://schemas.microsoft.com/office/drawing/2014/main" id="{E138D3A9-67A6-D72A-5207-398627CD77AA}"/>
                </a:ext>
              </a:extLst>
            </p:cNvPr>
            <p:cNvGrpSpPr/>
            <p:nvPr/>
          </p:nvGrpSpPr>
          <p:grpSpPr>
            <a:xfrm>
              <a:off x="3449103" y="2893978"/>
              <a:ext cx="109841" cy="99465"/>
              <a:chOff x="3449103" y="2893978"/>
              <a:chExt cx="109841" cy="99465"/>
            </a:xfrm>
            <a:grpFill/>
          </p:grpSpPr>
          <p:sp>
            <p:nvSpPr>
              <p:cNvPr id="19" name="자유형: 도형 113">
                <a:extLst>
                  <a:ext uri="{FF2B5EF4-FFF2-40B4-BE49-F238E27FC236}">
                    <a16:creationId xmlns:a16="http://schemas.microsoft.com/office/drawing/2014/main" id="{50EEDB4A-EA5B-9590-2D3C-F0D3E7B50B6E}"/>
                  </a:ext>
                </a:extLst>
              </p:cNvPr>
              <p:cNvSpPr/>
              <p:nvPr/>
            </p:nvSpPr>
            <p:spPr>
              <a:xfrm>
                <a:off x="3459965" y="2893978"/>
                <a:ext cx="33073" cy="74822"/>
              </a:xfrm>
              <a:custGeom>
                <a:avLst/>
                <a:gdLst>
                  <a:gd name="connsiteX0" fmla="*/ 7782 w 33073"/>
                  <a:gd name="connsiteY0" fmla="*/ 74822 h 74822"/>
                  <a:gd name="connsiteX1" fmla="*/ 25373 w 33073"/>
                  <a:gd name="connsiteY1" fmla="*/ 74822 h 74822"/>
                  <a:gd name="connsiteX2" fmla="*/ 25373 w 33073"/>
                  <a:gd name="connsiteY2" fmla="*/ 20833 h 74822"/>
                  <a:gd name="connsiteX3" fmla="*/ 33074 w 33073"/>
                  <a:gd name="connsiteY3" fmla="*/ 20833 h 74822"/>
                  <a:gd name="connsiteX4" fmla="*/ 16537 w 33073"/>
                  <a:gd name="connsiteY4" fmla="*/ 0 h 74822"/>
                  <a:gd name="connsiteX5" fmla="*/ 0 w 33073"/>
                  <a:gd name="connsiteY5" fmla="*/ 20833 h 74822"/>
                  <a:gd name="connsiteX6" fmla="*/ 7782 w 33073"/>
                  <a:gd name="connsiteY6" fmla="*/ 20833 h 74822"/>
                  <a:gd name="connsiteX7" fmla="*/ 7782 w 33073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3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14">
                <a:extLst>
                  <a:ext uri="{FF2B5EF4-FFF2-40B4-BE49-F238E27FC236}">
                    <a16:creationId xmlns:a16="http://schemas.microsoft.com/office/drawing/2014/main" id="{E0C6BF33-1A50-8D0E-1FCA-CBDD3AB45297}"/>
                  </a:ext>
                </a:extLst>
              </p:cNvPr>
              <p:cNvSpPr/>
              <p:nvPr/>
            </p:nvSpPr>
            <p:spPr>
              <a:xfrm>
                <a:off x="35150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115">
                <a:extLst>
                  <a:ext uri="{FF2B5EF4-FFF2-40B4-BE49-F238E27FC236}">
                    <a16:creationId xmlns:a16="http://schemas.microsoft.com/office/drawing/2014/main" id="{3263F9F8-B153-B3AB-12AA-DAE175F3C0C3}"/>
                  </a:ext>
                </a:extLst>
              </p:cNvPr>
              <p:cNvSpPr/>
              <p:nvPr/>
            </p:nvSpPr>
            <p:spPr>
              <a:xfrm>
                <a:off x="3449103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201" y="0"/>
                      <a:pt x="36641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자유형: 도형 111">
              <a:extLst>
                <a:ext uri="{FF2B5EF4-FFF2-40B4-BE49-F238E27FC236}">
                  <a16:creationId xmlns:a16="http://schemas.microsoft.com/office/drawing/2014/main" id="{DB243C60-35A8-0EB7-1FF7-E20DC01D82FE}"/>
                </a:ext>
              </a:extLst>
            </p:cNvPr>
            <p:cNvSpPr/>
            <p:nvPr/>
          </p:nvSpPr>
          <p:spPr>
            <a:xfrm>
              <a:off x="2327909" y="1817856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  <a:gd name="connsiteX13" fmla="*/ 150617 w 632297"/>
                <a:gd name="connsiteY13" fmla="*/ 429071 h 591765"/>
                <a:gd name="connsiteX14" fmla="*/ 167154 w 632297"/>
                <a:gd name="connsiteY14" fmla="*/ 449904 h 591765"/>
                <a:gd name="connsiteX15" fmla="*/ 159453 w 632297"/>
                <a:gd name="connsiteY15" fmla="*/ 449904 h 591765"/>
                <a:gd name="connsiteX16" fmla="*/ 159453 w 632297"/>
                <a:gd name="connsiteY16" fmla="*/ 503893 h 591765"/>
                <a:gd name="connsiteX17" fmla="*/ 141862 w 632297"/>
                <a:gd name="connsiteY17" fmla="*/ 503893 h 591765"/>
                <a:gd name="connsiteX18" fmla="*/ 141862 w 632297"/>
                <a:gd name="connsiteY18" fmla="*/ 449985 h 591765"/>
                <a:gd name="connsiteX19" fmla="*/ 134080 w 632297"/>
                <a:gd name="connsiteY19" fmla="*/ 449985 h 591765"/>
                <a:gd name="connsiteX20" fmla="*/ 150617 w 632297"/>
                <a:gd name="connsiteY20" fmla="*/ 429071 h 591765"/>
                <a:gd name="connsiteX21" fmla="*/ 95655 w 632297"/>
                <a:gd name="connsiteY21" fmla="*/ 429071 h 591765"/>
                <a:gd name="connsiteX22" fmla="*/ 112192 w 632297"/>
                <a:gd name="connsiteY22" fmla="*/ 449904 h 591765"/>
                <a:gd name="connsiteX23" fmla="*/ 104491 w 632297"/>
                <a:gd name="connsiteY23" fmla="*/ 449904 h 591765"/>
                <a:gd name="connsiteX24" fmla="*/ 104491 w 632297"/>
                <a:gd name="connsiteY24" fmla="*/ 503893 h 591765"/>
                <a:gd name="connsiteX25" fmla="*/ 86900 w 632297"/>
                <a:gd name="connsiteY25" fmla="*/ 503893 h 591765"/>
                <a:gd name="connsiteX26" fmla="*/ 86900 w 632297"/>
                <a:gd name="connsiteY26" fmla="*/ 449904 h 591765"/>
                <a:gd name="connsiteX27" fmla="*/ 79118 w 632297"/>
                <a:gd name="connsiteY27" fmla="*/ 449904 h 591765"/>
                <a:gd name="connsiteX28" fmla="*/ 95655 w 632297"/>
                <a:gd name="connsiteY28" fmla="*/ 429071 h 591765"/>
                <a:gd name="connsiteX29" fmla="*/ 178016 w 632297"/>
                <a:gd name="connsiteY29" fmla="*/ 528536 h 591765"/>
                <a:gd name="connsiteX30" fmla="*/ 68175 w 632297"/>
                <a:gd name="connsiteY30" fmla="*/ 528536 h 591765"/>
                <a:gd name="connsiteX31" fmla="*/ 68175 w 632297"/>
                <a:gd name="connsiteY31" fmla="*/ 517674 h 591765"/>
                <a:gd name="connsiteX32" fmla="*/ 178016 w 632297"/>
                <a:gd name="connsiteY32" fmla="*/ 517674 h 591765"/>
                <a:gd name="connsiteX33" fmla="*/ 178016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0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  <a:moveTo>
                    <a:pt x="150617" y="429071"/>
                  </a:moveTo>
                  <a:cubicBezTo>
                    <a:pt x="156129" y="435961"/>
                    <a:pt x="161560" y="442852"/>
                    <a:pt x="167154" y="449904"/>
                  </a:cubicBezTo>
                  <a:cubicBezTo>
                    <a:pt x="164479" y="449904"/>
                    <a:pt x="162047" y="449904"/>
                    <a:pt x="159453" y="449904"/>
                  </a:cubicBezTo>
                  <a:cubicBezTo>
                    <a:pt x="159453" y="467982"/>
                    <a:pt x="159453" y="485897"/>
                    <a:pt x="159453" y="503893"/>
                  </a:cubicBezTo>
                  <a:cubicBezTo>
                    <a:pt x="153535" y="503893"/>
                    <a:pt x="147779" y="503893"/>
                    <a:pt x="141862" y="503893"/>
                  </a:cubicBezTo>
                  <a:cubicBezTo>
                    <a:pt x="141862" y="485978"/>
                    <a:pt x="141862" y="467982"/>
                    <a:pt x="141862" y="449985"/>
                  </a:cubicBezTo>
                  <a:cubicBezTo>
                    <a:pt x="139268" y="449985"/>
                    <a:pt x="136836" y="449985"/>
                    <a:pt x="134080" y="449985"/>
                  </a:cubicBezTo>
                  <a:cubicBezTo>
                    <a:pt x="139673" y="442933"/>
                    <a:pt x="145104" y="436042"/>
                    <a:pt x="150617" y="429071"/>
                  </a:cubicBezTo>
                  <a:close/>
                  <a:moveTo>
                    <a:pt x="95655" y="429071"/>
                  </a:moveTo>
                  <a:cubicBezTo>
                    <a:pt x="101249" y="436042"/>
                    <a:pt x="106680" y="442933"/>
                    <a:pt x="112192" y="449904"/>
                  </a:cubicBezTo>
                  <a:cubicBezTo>
                    <a:pt x="109517" y="449904"/>
                    <a:pt x="107085" y="449904"/>
                    <a:pt x="104491" y="449904"/>
                  </a:cubicBezTo>
                  <a:cubicBezTo>
                    <a:pt x="104491" y="467900"/>
                    <a:pt x="104491" y="485897"/>
                    <a:pt x="104491" y="503893"/>
                  </a:cubicBezTo>
                  <a:cubicBezTo>
                    <a:pt x="98574" y="503893"/>
                    <a:pt x="92818" y="503893"/>
                    <a:pt x="86900" y="503893"/>
                  </a:cubicBezTo>
                  <a:cubicBezTo>
                    <a:pt x="86900" y="485897"/>
                    <a:pt x="86900" y="467982"/>
                    <a:pt x="86900" y="449904"/>
                  </a:cubicBezTo>
                  <a:cubicBezTo>
                    <a:pt x="84225" y="449904"/>
                    <a:pt x="81793" y="449904"/>
                    <a:pt x="79118" y="449904"/>
                  </a:cubicBezTo>
                  <a:cubicBezTo>
                    <a:pt x="84631" y="442852"/>
                    <a:pt x="90062" y="436042"/>
                    <a:pt x="95655" y="429071"/>
                  </a:cubicBezTo>
                  <a:close/>
                  <a:moveTo>
                    <a:pt x="178016" y="528536"/>
                  </a:moveTo>
                  <a:cubicBezTo>
                    <a:pt x="141456" y="528536"/>
                    <a:pt x="104897" y="528536"/>
                    <a:pt x="68175" y="528536"/>
                  </a:cubicBezTo>
                  <a:cubicBezTo>
                    <a:pt x="68175" y="524888"/>
                    <a:pt x="68175" y="521321"/>
                    <a:pt x="68175" y="517674"/>
                  </a:cubicBezTo>
                  <a:cubicBezTo>
                    <a:pt x="104816" y="517674"/>
                    <a:pt x="141375" y="517674"/>
                    <a:pt x="178016" y="517674"/>
                  </a:cubicBezTo>
                  <a:cubicBezTo>
                    <a:pt x="178016" y="521240"/>
                    <a:pt x="178016" y="524807"/>
                    <a:pt x="178016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12">
              <a:extLst>
                <a:ext uri="{FF2B5EF4-FFF2-40B4-BE49-F238E27FC236}">
                  <a16:creationId xmlns:a16="http://schemas.microsoft.com/office/drawing/2014/main" id="{BA975BD1-D796-A39A-5C10-AC1399BD3009}"/>
                </a:ext>
              </a:extLst>
            </p:cNvPr>
            <p:cNvSpPr/>
            <p:nvPr/>
          </p:nvSpPr>
          <p:spPr>
            <a:xfrm>
              <a:off x="3034867" y="1817856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55318 w 632297"/>
                <a:gd name="connsiteY13" fmla="*/ 429071 h 591765"/>
                <a:gd name="connsiteX14" fmla="*/ 171855 w 632297"/>
                <a:gd name="connsiteY14" fmla="*/ 449904 h 591765"/>
                <a:gd name="connsiteX15" fmla="*/ 164154 w 632297"/>
                <a:gd name="connsiteY15" fmla="*/ 449904 h 591765"/>
                <a:gd name="connsiteX16" fmla="*/ 164154 w 632297"/>
                <a:gd name="connsiteY16" fmla="*/ 503893 h 591765"/>
                <a:gd name="connsiteX17" fmla="*/ 146563 w 632297"/>
                <a:gd name="connsiteY17" fmla="*/ 503893 h 591765"/>
                <a:gd name="connsiteX18" fmla="*/ 146563 w 632297"/>
                <a:gd name="connsiteY18" fmla="*/ 449985 h 591765"/>
                <a:gd name="connsiteX19" fmla="*/ 138781 w 632297"/>
                <a:gd name="connsiteY19" fmla="*/ 449985 h 591765"/>
                <a:gd name="connsiteX20" fmla="*/ 155318 w 632297"/>
                <a:gd name="connsiteY20" fmla="*/ 429071 h 591765"/>
                <a:gd name="connsiteX21" fmla="*/ 100357 w 632297"/>
                <a:gd name="connsiteY21" fmla="*/ 429071 h 591765"/>
                <a:gd name="connsiteX22" fmla="*/ 116894 w 632297"/>
                <a:gd name="connsiteY22" fmla="*/ 449904 h 591765"/>
                <a:gd name="connsiteX23" fmla="*/ 109193 w 632297"/>
                <a:gd name="connsiteY23" fmla="*/ 449904 h 591765"/>
                <a:gd name="connsiteX24" fmla="*/ 109193 w 632297"/>
                <a:gd name="connsiteY24" fmla="*/ 503893 h 591765"/>
                <a:gd name="connsiteX25" fmla="*/ 91602 w 632297"/>
                <a:gd name="connsiteY25" fmla="*/ 503893 h 591765"/>
                <a:gd name="connsiteX26" fmla="*/ 91602 w 632297"/>
                <a:gd name="connsiteY26" fmla="*/ 449904 h 591765"/>
                <a:gd name="connsiteX27" fmla="*/ 83820 w 632297"/>
                <a:gd name="connsiteY27" fmla="*/ 449904 h 591765"/>
                <a:gd name="connsiteX28" fmla="*/ 100357 w 632297"/>
                <a:gd name="connsiteY28" fmla="*/ 429071 h 591765"/>
                <a:gd name="connsiteX29" fmla="*/ 182718 w 632297"/>
                <a:gd name="connsiteY29" fmla="*/ 528536 h 591765"/>
                <a:gd name="connsiteX30" fmla="*/ 72876 w 632297"/>
                <a:gd name="connsiteY30" fmla="*/ 528536 h 591765"/>
                <a:gd name="connsiteX31" fmla="*/ 72876 w 632297"/>
                <a:gd name="connsiteY31" fmla="*/ 517674 h 591765"/>
                <a:gd name="connsiteX32" fmla="*/ 182718 w 632297"/>
                <a:gd name="connsiteY32" fmla="*/ 517674 h 591765"/>
                <a:gd name="connsiteX33" fmla="*/ 182718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0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55318" y="429071"/>
                  </a:moveTo>
                  <a:cubicBezTo>
                    <a:pt x="160831" y="435961"/>
                    <a:pt x="166262" y="442852"/>
                    <a:pt x="171855" y="449904"/>
                  </a:cubicBezTo>
                  <a:cubicBezTo>
                    <a:pt x="169180" y="449904"/>
                    <a:pt x="166748" y="449904"/>
                    <a:pt x="164154" y="449904"/>
                  </a:cubicBezTo>
                  <a:cubicBezTo>
                    <a:pt x="164154" y="467982"/>
                    <a:pt x="164154" y="485897"/>
                    <a:pt x="164154" y="503893"/>
                  </a:cubicBezTo>
                  <a:cubicBezTo>
                    <a:pt x="158237" y="503893"/>
                    <a:pt x="152481" y="503893"/>
                    <a:pt x="146563" y="503893"/>
                  </a:cubicBezTo>
                  <a:cubicBezTo>
                    <a:pt x="146563" y="485978"/>
                    <a:pt x="146563" y="467982"/>
                    <a:pt x="146563" y="449985"/>
                  </a:cubicBezTo>
                  <a:cubicBezTo>
                    <a:pt x="143969" y="449985"/>
                    <a:pt x="141537" y="449985"/>
                    <a:pt x="138781" y="449985"/>
                  </a:cubicBezTo>
                  <a:cubicBezTo>
                    <a:pt x="144375" y="442933"/>
                    <a:pt x="149806" y="436042"/>
                    <a:pt x="155318" y="429071"/>
                  </a:cubicBezTo>
                  <a:close/>
                  <a:moveTo>
                    <a:pt x="100357" y="429071"/>
                  </a:moveTo>
                  <a:cubicBezTo>
                    <a:pt x="105950" y="436042"/>
                    <a:pt x="111382" y="442933"/>
                    <a:pt x="116894" y="449904"/>
                  </a:cubicBezTo>
                  <a:cubicBezTo>
                    <a:pt x="114219" y="449904"/>
                    <a:pt x="111787" y="449904"/>
                    <a:pt x="109193" y="449904"/>
                  </a:cubicBezTo>
                  <a:cubicBezTo>
                    <a:pt x="109193" y="467900"/>
                    <a:pt x="109193" y="485897"/>
                    <a:pt x="109193" y="503893"/>
                  </a:cubicBezTo>
                  <a:cubicBezTo>
                    <a:pt x="103275" y="503893"/>
                    <a:pt x="97520" y="503893"/>
                    <a:pt x="91602" y="503893"/>
                  </a:cubicBezTo>
                  <a:cubicBezTo>
                    <a:pt x="91602" y="485897"/>
                    <a:pt x="91602" y="467982"/>
                    <a:pt x="91602" y="449904"/>
                  </a:cubicBezTo>
                  <a:cubicBezTo>
                    <a:pt x="88927" y="449904"/>
                    <a:pt x="86495" y="449904"/>
                    <a:pt x="83820" y="449904"/>
                  </a:cubicBezTo>
                  <a:cubicBezTo>
                    <a:pt x="89332" y="442852"/>
                    <a:pt x="94764" y="436042"/>
                    <a:pt x="100357" y="429071"/>
                  </a:cubicBezTo>
                  <a:close/>
                  <a:moveTo>
                    <a:pt x="182718" y="528536"/>
                  </a:moveTo>
                  <a:cubicBezTo>
                    <a:pt x="146158" y="528536"/>
                    <a:pt x="109598" y="528536"/>
                    <a:pt x="72876" y="528536"/>
                  </a:cubicBezTo>
                  <a:cubicBezTo>
                    <a:pt x="72876" y="524888"/>
                    <a:pt x="72876" y="521321"/>
                    <a:pt x="72876" y="517674"/>
                  </a:cubicBezTo>
                  <a:cubicBezTo>
                    <a:pt x="109517" y="517674"/>
                    <a:pt x="146077" y="517674"/>
                    <a:pt x="182718" y="517674"/>
                  </a:cubicBezTo>
                  <a:cubicBezTo>
                    <a:pt x="182718" y="521240"/>
                    <a:pt x="182718" y="524807"/>
                    <a:pt x="182718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119">
            <a:extLst>
              <a:ext uri="{FF2B5EF4-FFF2-40B4-BE49-F238E27FC236}">
                <a16:creationId xmlns:a16="http://schemas.microsoft.com/office/drawing/2014/main" id="{E152DFF6-D00E-F67B-4051-E16BDAA760E9}"/>
              </a:ext>
            </a:extLst>
          </p:cNvPr>
          <p:cNvSpPr/>
          <p:nvPr/>
        </p:nvSpPr>
        <p:spPr>
          <a:xfrm>
            <a:off x="3273080" y="4470862"/>
            <a:ext cx="1743609" cy="979240"/>
          </a:xfrm>
          <a:custGeom>
            <a:avLst/>
            <a:gdLst>
              <a:gd name="connsiteX0" fmla="*/ 1838933 w 2398355"/>
              <a:gd name="connsiteY0" fmla="*/ 1161563 h 1346956"/>
              <a:gd name="connsiteX1" fmla="*/ 1838933 w 2398355"/>
              <a:gd name="connsiteY1" fmla="*/ 1172426 h 1346956"/>
              <a:gd name="connsiteX2" fmla="*/ 1948775 w 2398355"/>
              <a:gd name="connsiteY2" fmla="*/ 1172426 h 1346956"/>
              <a:gd name="connsiteX3" fmla="*/ 1948775 w 2398355"/>
              <a:gd name="connsiteY3" fmla="*/ 1161563 h 1346956"/>
              <a:gd name="connsiteX4" fmla="*/ 1838933 w 2398355"/>
              <a:gd name="connsiteY4" fmla="*/ 1161563 h 1346956"/>
              <a:gd name="connsiteX5" fmla="*/ 263296 w 2398355"/>
              <a:gd name="connsiteY5" fmla="*/ 1140486 h 1346956"/>
              <a:gd name="connsiteX6" fmla="*/ 316392 w 2398355"/>
              <a:gd name="connsiteY6" fmla="*/ 1189043 h 1346956"/>
              <a:gd name="connsiteX7" fmla="*/ 262647 w 2398355"/>
              <a:gd name="connsiteY7" fmla="*/ 1241167 h 1346956"/>
              <a:gd name="connsiteX8" fmla="*/ 206470 w 2398355"/>
              <a:gd name="connsiteY8" fmla="*/ 1190340 h 1346956"/>
              <a:gd name="connsiteX9" fmla="*/ 263296 w 2398355"/>
              <a:gd name="connsiteY9" fmla="*/ 1140486 h 1346956"/>
              <a:gd name="connsiteX10" fmla="*/ 1404431 w 2398355"/>
              <a:gd name="connsiteY10" fmla="*/ 1140082 h 1346956"/>
              <a:gd name="connsiteX11" fmla="*/ 1457284 w 2398355"/>
              <a:gd name="connsiteY11" fmla="*/ 1190260 h 1346956"/>
              <a:gd name="connsiteX12" fmla="*/ 1401350 w 2398355"/>
              <a:gd name="connsiteY12" fmla="*/ 1241168 h 1346956"/>
              <a:gd name="connsiteX13" fmla="*/ 1346227 w 2398355"/>
              <a:gd name="connsiteY13" fmla="*/ 1189044 h 1346956"/>
              <a:gd name="connsiteX14" fmla="*/ 1404431 w 2398355"/>
              <a:gd name="connsiteY14" fmla="*/ 1140082 h 1346956"/>
              <a:gd name="connsiteX15" fmla="*/ 1402566 w 2398355"/>
              <a:gd name="connsiteY15" fmla="*/ 1096388 h 1346956"/>
              <a:gd name="connsiteX16" fmla="*/ 1302452 w 2398355"/>
              <a:gd name="connsiteY16" fmla="*/ 1191152 h 1346956"/>
              <a:gd name="connsiteX17" fmla="*/ 1399648 w 2398355"/>
              <a:gd name="connsiteY17" fmla="*/ 1283321 h 1346956"/>
              <a:gd name="connsiteX18" fmla="*/ 1502275 w 2398355"/>
              <a:gd name="connsiteY18" fmla="*/ 1192125 h 1346956"/>
              <a:gd name="connsiteX19" fmla="*/ 1402566 w 2398355"/>
              <a:gd name="connsiteY19" fmla="*/ 1096388 h 1346956"/>
              <a:gd name="connsiteX20" fmla="*/ 262808 w 2398355"/>
              <a:gd name="connsiteY20" fmla="*/ 1096225 h 1346956"/>
              <a:gd name="connsiteX21" fmla="*/ 161154 w 2398355"/>
              <a:gd name="connsiteY21" fmla="*/ 1189935 h 1346956"/>
              <a:gd name="connsiteX22" fmla="*/ 261674 w 2398355"/>
              <a:gd name="connsiteY22" fmla="*/ 1283564 h 1346956"/>
              <a:gd name="connsiteX23" fmla="*/ 364219 w 2398355"/>
              <a:gd name="connsiteY23" fmla="*/ 1191070 h 1346956"/>
              <a:gd name="connsiteX24" fmla="*/ 262808 w 2398355"/>
              <a:gd name="connsiteY24" fmla="*/ 1096225 h 1346956"/>
              <a:gd name="connsiteX25" fmla="*/ 1921375 w 2398355"/>
              <a:gd name="connsiteY25" fmla="*/ 1072961 h 1346956"/>
              <a:gd name="connsiteX26" fmla="*/ 1904838 w 2398355"/>
              <a:gd name="connsiteY26" fmla="*/ 1093875 h 1346956"/>
              <a:gd name="connsiteX27" fmla="*/ 1912620 w 2398355"/>
              <a:gd name="connsiteY27" fmla="*/ 1093875 h 1346956"/>
              <a:gd name="connsiteX28" fmla="*/ 1912620 w 2398355"/>
              <a:gd name="connsiteY28" fmla="*/ 1147783 h 1346956"/>
              <a:gd name="connsiteX29" fmla="*/ 1930211 w 2398355"/>
              <a:gd name="connsiteY29" fmla="*/ 1147783 h 1346956"/>
              <a:gd name="connsiteX30" fmla="*/ 1930211 w 2398355"/>
              <a:gd name="connsiteY30" fmla="*/ 1093794 h 1346956"/>
              <a:gd name="connsiteX31" fmla="*/ 1937912 w 2398355"/>
              <a:gd name="connsiteY31" fmla="*/ 1093794 h 1346956"/>
              <a:gd name="connsiteX32" fmla="*/ 1921375 w 2398355"/>
              <a:gd name="connsiteY32" fmla="*/ 1072961 h 1346956"/>
              <a:gd name="connsiteX33" fmla="*/ 1866414 w 2398355"/>
              <a:gd name="connsiteY33" fmla="*/ 1072961 h 1346956"/>
              <a:gd name="connsiteX34" fmla="*/ 1849877 w 2398355"/>
              <a:gd name="connsiteY34" fmla="*/ 1093794 h 1346956"/>
              <a:gd name="connsiteX35" fmla="*/ 1857659 w 2398355"/>
              <a:gd name="connsiteY35" fmla="*/ 1093794 h 1346956"/>
              <a:gd name="connsiteX36" fmla="*/ 1857659 w 2398355"/>
              <a:gd name="connsiteY36" fmla="*/ 1147783 h 1346956"/>
              <a:gd name="connsiteX37" fmla="*/ 1875250 w 2398355"/>
              <a:gd name="connsiteY37" fmla="*/ 1147783 h 1346956"/>
              <a:gd name="connsiteX38" fmla="*/ 1875250 w 2398355"/>
              <a:gd name="connsiteY38" fmla="*/ 1093794 h 1346956"/>
              <a:gd name="connsiteX39" fmla="*/ 1882951 w 2398355"/>
              <a:gd name="connsiteY39" fmla="*/ 1093794 h 1346956"/>
              <a:gd name="connsiteX40" fmla="*/ 1866414 w 2398355"/>
              <a:gd name="connsiteY40" fmla="*/ 1072961 h 1346956"/>
              <a:gd name="connsiteX41" fmla="*/ 262484 w 2398355"/>
              <a:gd name="connsiteY41" fmla="*/ 1033725 h 1346956"/>
              <a:gd name="connsiteX42" fmla="*/ 433286 w 2398355"/>
              <a:gd name="connsiteY42" fmla="*/ 1190989 h 1346956"/>
              <a:gd name="connsiteX43" fmla="*/ 261836 w 2398355"/>
              <a:gd name="connsiteY43" fmla="*/ 1346956 h 1346956"/>
              <a:gd name="connsiteX44" fmla="*/ 90953 w 2398355"/>
              <a:gd name="connsiteY44" fmla="*/ 1190340 h 1346956"/>
              <a:gd name="connsiteX45" fmla="*/ 262484 w 2398355"/>
              <a:gd name="connsiteY45" fmla="*/ 1033725 h 1346956"/>
              <a:gd name="connsiteX46" fmla="*/ 1401674 w 2398355"/>
              <a:gd name="connsiteY46" fmla="*/ 1033483 h 1346956"/>
              <a:gd name="connsiteX47" fmla="*/ 1572476 w 2398355"/>
              <a:gd name="connsiteY47" fmla="*/ 1190422 h 1346956"/>
              <a:gd name="connsiteX48" fmla="*/ 1402080 w 2398355"/>
              <a:gd name="connsiteY48" fmla="*/ 1346875 h 1346956"/>
              <a:gd name="connsiteX49" fmla="*/ 1231035 w 2398355"/>
              <a:gd name="connsiteY49" fmla="*/ 1190828 h 1346956"/>
              <a:gd name="connsiteX50" fmla="*/ 1401674 w 2398355"/>
              <a:gd name="connsiteY50" fmla="*/ 1033483 h 1346956"/>
              <a:gd name="connsiteX51" fmla="*/ 1766057 w 2398355"/>
              <a:gd name="connsiteY51" fmla="*/ 643971 h 1346956"/>
              <a:gd name="connsiteX52" fmla="*/ 2001142 w 2398355"/>
              <a:gd name="connsiteY52" fmla="*/ 643971 h 1346956"/>
              <a:gd name="connsiteX53" fmla="*/ 2001142 w 2398355"/>
              <a:gd name="connsiteY53" fmla="*/ 754704 h 1346956"/>
              <a:gd name="connsiteX54" fmla="*/ 2020111 w 2398355"/>
              <a:gd name="connsiteY54" fmla="*/ 773673 h 1346956"/>
              <a:gd name="connsiteX55" fmla="*/ 2144220 w 2398355"/>
              <a:gd name="connsiteY55" fmla="*/ 773673 h 1346956"/>
              <a:gd name="connsiteX56" fmla="*/ 2163189 w 2398355"/>
              <a:gd name="connsiteY56" fmla="*/ 754704 h 1346956"/>
              <a:gd name="connsiteX57" fmla="*/ 2163189 w 2398355"/>
              <a:gd name="connsiteY57" fmla="*/ 643971 h 1346956"/>
              <a:gd name="connsiteX58" fmla="*/ 2398355 w 2398355"/>
              <a:gd name="connsiteY58" fmla="*/ 643971 h 1346956"/>
              <a:gd name="connsiteX59" fmla="*/ 2398355 w 2398355"/>
              <a:gd name="connsiteY59" fmla="*/ 1187099 h 1346956"/>
              <a:gd name="connsiteX60" fmla="*/ 2349717 w 2398355"/>
              <a:gd name="connsiteY60" fmla="*/ 1235737 h 1346956"/>
              <a:gd name="connsiteX61" fmla="*/ 1814695 w 2398355"/>
              <a:gd name="connsiteY61" fmla="*/ 1235737 h 1346956"/>
              <a:gd name="connsiteX62" fmla="*/ 1766057 w 2398355"/>
              <a:gd name="connsiteY62" fmla="*/ 1187099 h 1346956"/>
              <a:gd name="connsiteX63" fmla="*/ 1838933 w 2398355"/>
              <a:gd name="connsiteY63" fmla="*/ 547505 h 1346956"/>
              <a:gd name="connsiteX64" fmla="*/ 1838933 w 2398355"/>
              <a:gd name="connsiteY64" fmla="*/ 558367 h 1346956"/>
              <a:gd name="connsiteX65" fmla="*/ 1948775 w 2398355"/>
              <a:gd name="connsiteY65" fmla="*/ 558367 h 1346956"/>
              <a:gd name="connsiteX66" fmla="*/ 1948775 w 2398355"/>
              <a:gd name="connsiteY66" fmla="*/ 547505 h 1346956"/>
              <a:gd name="connsiteX67" fmla="*/ 1838933 w 2398355"/>
              <a:gd name="connsiteY67" fmla="*/ 547505 h 1346956"/>
              <a:gd name="connsiteX68" fmla="*/ 1921375 w 2398355"/>
              <a:gd name="connsiteY68" fmla="*/ 458902 h 1346956"/>
              <a:gd name="connsiteX69" fmla="*/ 1904838 w 2398355"/>
              <a:gd name="connsiteY69" fmla="*/ 479816 h 1346956"/>
              <a:gd name="connsiteX70" fmla="*/ 1912620 w 2398355"/>
              <a:gd name="connsiteY70" fmla="*/ 479816 h 1346956"/>
              <a:gd name="connsiteX71" fmla="*/ 1912620 w 2398355"/>
              <a:gd name="connsiteY71" fmla="*/ 533724 h 1346956"/>
              <a:gd name="connsiteX72" fmla="*/ 1930211 w 2398355"/>
              <a:gd name="connsiteY72" fmla="*/ 533724 h 1346956"/>
              <a:gd name="connsiteX73" fmla="*/ 1930211 w 2398355"/>
              <a:gd name="connsiteY73" fmla="*/ 479735 h 1346956"/>
              <a:gd name="connsiteX74" fmla="*/ 1937912 w 2398355"/>
              <a:gd name="connsiteY74" fmla="*/ 479735 h 1346956"/>
              <a:gd name="connsiteX75" fmla="*/ 1921375 w 2398355"/>
              <a:gd name="connsiteY75" fmla="*/ 458902 h 1346956"/>
              <a:gd name="connsiteX76" fmla="*/ 1866414 w 2398355"/>
              <a:gd name="connsiteY76" fmla="*/ 458902 h 1346956"/>
              <a:gd name="connsiteX77" fmla="*/ 1849877 w 2398355"/>
              <a:gd name="connsiteY77" fmla="*/ 479735 h 1346956"/>
              <a:gd name="connsiteX78" fmla="*/ 1857659 w 2398355"/>
              <a:gd name="connsiteY78" fmla="*/ 479735 h 1346956"/>
              <a:gd name="connsiteX79" fmla="*/ 1857659 w 2398355"/>
              <a:gd name="connsiteY79" fmla="*/ 533724 h 1346956"/>
              <a:gd name="connsiteX80" fmla="*/ 1875250 w 2398355"/>
              <a:gd name="connsiteY80" fmla="*/ 533724 h 1346956"/>
              <a:gd name="connsiteX81" fmla="*/ 1875250 w 2398355"/>
              <a:gd name="connsiteY81" fmla="*/ 479735 h 1346956"/>
              <a:gd name="connsiteX82" fmla="*/ 1882951 w 2398355"/>
              <a:gd name="connsiteY82" fmla="*/ 479735 h 1346956"/>
              <a:gd name="connsiteX83" fmla="*/ 1866414 w 2398355"/>
              <a:gd name="connsiteY83" fmla="*/ 458902 h 1346956"/>
              <a:gd name="connsiteX84" fmla="*/ 543047 w 2398355"/>
              <a:gd name="connsiteY84" fmla="*/ 72957 h 1346956"/>
              <a:gd name="connsiteX85" fmla="*/ 502515 w 2398355"/>
              <a:gd name="connsiteY85" fmla="*/ 89170 h 1346956"/>
              <a:gd name="connsiteX86" fmla="*/ 463280 w 2398355"/>
              <a:gd name="connsiteY86" fmla="*/ 425990 h 1346956"/>
              <a:gd name="connsiteX87" fmla="*/ 446256 w 2398355"/>
              <a:gd name="connsiteY87" fmla="*/ 692204 h 1346956"/>
              <a:gd name="connsiteX88" fmla="*/ 469522 w 2398355"/>
              <a:gd name="connsiteY88" fmla="*/ 724630 h 1346956"/>
              <a:gd name="connsiteX89" fmla="*/ 593468 w 2398355"/>
              <a:gd name="connsiteY89" fmla="*/ 726170 h 1346956"/>
              <a:gd name="connsiteX90" fmla="*/ 562745 w 2398355"/>
              <a:gd name="connsiteY90" fmla="*/ 659130 h 1346956"/>
              <a:gd name="connsiteX91" fmla="*/ 521078 w 2398355"/>
              <a:gd name="connsiteY91" fmla="*/ 432394 h 1346956"/>
              <a:gd name="connsiteX92" fmla="*/ 565501 w 2398355"/>
              <a:gd name="connsiteY92" fmla="*/ 394213 h 1346956"/>
              <a:gd name="connsiteX93" fmla="*/ 605952 w 2398355"/>
              <a:gd name="connsiteY93" fmla="*/ 441555 h 1346956"/>
              <a:gd name="connsiteX94" fmla="*/ 633838 w 2398355"/>
              <a:gd name="connsiteY94" fmla="*/ 592577 h 1346956"/>
              <a:gd name="connsiteX95" fmla="*/ 682720 w 2398355"/>
              <a:gd name="connsiteY95" fmla="*/ 633352 h 1346956"/>
              <a:gd name="connsiteX96" fmla="*/ 844766 w 2398355"/>
              <a:gd name="connsiteY96" fmla="*/ 633514 h 1346956"/>
              <a:gd name="connsiteX97" fmla="*/ 882623 w 2398355"/>
              <a:gd name="connsiteY97" fmla="*/ 652483 h 1346956"/>
              <a:gd name="connsiteX98" fmla="*/ 855305 w 2398355"/>
              <a:gd name="connsiteY98" fmla="*/ 696419 h 1346956"/>
              <a:gd name="connsiteX99" fmla="*/ 802451 w 2398355"/>
              <a:gd name="connsiteY99" fmla="*/ 729574 h 1346956"/>
              <a:gd name="connsiteX100" fmla="*/ 916751 w 2398355"/>
              <a:gd name="connsiteY100" fmla="*/ 863735 h 1346956"/>
              <a:gd name="connsiteX101" fmla="*/ 940827 w 2398355"/>
              <a:gd name="connsiteY101" fmla="*/ 897296 h 1346956"/>
              <a:gd name="connsiteX102" fmla="*/ 1212391 w 2398355"/>
              <a:gd name="connsiteY102" fmla="*/ 820123 h 1346956"/>
              <a:gd name="connsiteX103" fmla="*/ 1205257 w 2398355"/>
              <a:gd name="connsiteY103" fmla="*/ 757055 h 1346956"/>
              <a:gd name="connsiteX104" fmla="*/ 1140082 w 2398355"/>
              <a:gd name="connsiteY104" fmla="*/ 678261 h 1346956"/>
              <a:gd name="connsiteX105" fmla="*/ 1070610 w 2398355"/>
              <a:gd name="connsiteY105" fmla="*/ 572797 h 1346956"/>
              <a:gd name="connsiteX106" fmla="*/ 1031051 w 2398355"/>
              <a:gd name="connsiteY106" fmla="*/ 527644 h 1346956"/>
              <a:gd name="connsiteX107" fmla="*/ 978603 w 2398355"/>
              <a:gd name="connsiteY107" fmla="*/ 509892 h 1346956"/>
              <a:gd name="connsiteX108" fmla="*/ 946096 w 2398355"/>
              <a:gd name="connsiteY108" fmla="*/ 514917 h 1346956"/>
              <a:gd name="connsiteX109" fmla="*/ 942205 w 2398355"/>
              <a:gd name="connsiteY109" fmla="*/ 501704 h 1346956"/>
              <a:gd name="connsiteX110" fmla="*/ 1099064 w 2398355"/>
              <a:gd name="connsiteY110" fmla="*/ 421046 h 1346956"/>
              <a:gd name="connsiteX111" fmla="*/ 1106197 w 2398355"/>
              <a:gd name="connsiteY111" fmla="*/ 430287 h 1346956"/>
              <a:gd name="connsiteX112" fmla="*/ 1069070 w 2398355"/>
              <a:gd name="connsiteY112" fmla="*/ 473007 h 1346956"/>
              <a:gd name="connsiteX113" fmla="*/ 1271405 w 2398355"/>
              <a:gd name="connsiteY113" fmla="*/ 631812 h 1346956"/>
              <a:gd name="connsiteX114" fmla="*/ 1273108 w 2398355"/>
              <a:gd name="connsiteY114" fmla="*/ 613248 h 1346956"/>
              <a:gd name="connsiteX115" fmla="*/ 1159942 w 2398355"/>
              <a:gd name="connsiteY115" fmla="*/ 229330 h 1346956"/>
              <a:gd name="connsiteX116" fmla="*/ 998950 w 2398355"/>
              <a:gd name="connsiteY116" fmla="*/ 113084 h 1346956"/>
              <a:gd name="connsiteX117" fmla="*/ 543047 w 2398355"/>
              <a:gd name="connsiteY117" fmla="*/ 72957 h 1346956"/>
              <a:gd name="connsiteX118" fmla="*/ 1766057 w 2398355"/>
              <a:gd name="connsiteY118" fmla="*/ 29912 h 1346956"/>
              <a:gd name="connsiteX119" fmla="*/ 2001142 w 2398355"/>
              <a:gd name="connsiteY119" fmla="*/ 29912 h 1346956"/>
              <a:gd name="connsiteX120" fmla="*/ 2001142 w 2398355"/>
              <a:gd name="connsiteY120" fmla="*/ 140645 h 1346956"/>
              <a:gd name="connsiteX121" fmla="*/ 2020111 w 2398355"/>
              <a:gd name="connsiteY121" fmla="*/ 159614 h 1346956"/>
              <a:gd name="connsiteX122" fmla="*/ 2144220 w 2398355"/>
              <a:gd name="connsiteY122" fmla="*/ 159614 h 1346956"/>
              <a:gd name="connsiteX123" fmla="*/ 2163189 w 2398355"/>
              <a:gd name="connsiteY123" fmla="*/ 140645 h 1346956"/>
              <a:gd name="connsiteX124" fmla="*/ 2163189 w 2398355"/>
              <a:gd name="connsiteY124" fmla="*/ 29912 h 1346956"/>
              <a:gd name="connsiteX125" fmla="*/ 2398355 w 2398355"/>
              <a:gd name="connsiteY125" fmla="*/ 29912 h 1346956"/>
              <a:gd name="connsiteX126" fmla="*/ 2398355 w 2398355"/>
              <a:gd name="connsiteY126" fmla="*/ 573040 h 1346956"/>
              <a:gd name="connsiteX127" fmla="*/ 2349717 w 2398355"/>
              <a:gd name="connsiteY127" fmla="*/ 621678 h 1346956"/>
              <a:gd name="connsiteX128" fmla="*/ 1814695 w 2398355"/>
              <a:gd name="connsiteY128" fmla="*/ 621678 h 1346956"/>
              <a:gd name="connsiteX129" fmla="*/ 1766057 w 2398355"/>
              <a:gd name="connsiteY129" fmla="*/ 573040 h 1346956"/>
              <a:gd name="connsiteX130" fmla="*/ 510621 w 2398355"/>
              <a:gd name="connsiteY130" fmla="*/ 0 h 1346956"/>
              <a:gd name="connsiteX131" fmla="*/ 1034780 w 2398355"/>
              <a:gd name="connsiteY131" fmla="*/ 38992 h 1346956"/>
              <a:gd name="connsiteX132" fmla="*/ 1254949 w 2398355"/>
              <a:gd name="connsiteY132" fmla="*/ 238166 h 1346956"/>
              <a:gd name="connsiteX133" fmla="*/ 1401270 w 2398355"/>
              <a:gd name="connsiteY133" fmla="*/ 780888 h 1346956"/>
              <a:gd name="connsiteX134" fmla="*/ 1496114 w 2398355"/>
              <a:gd name="connsiteY134" fmla="*/ 683044 h 1346956"/>
              <a:gd name="connsiteX135" fmla="*/ 1497411 w 2398355"/>
              <a:gd name="connsiteY135" fmla="*/ 168370 h 1346956"/>
              <a:gd name="connsiteX136" fmla="*/ 1520595 w 2398355"/>
              <a:gd name="connsiteY136" fmla="*/ 111868 h 1346956"/>
              <a:gd name="connsiteX137" fmla="*/ 1621115 w 2398355"/>
              <a:gd name="connsiteY137" fmla="*/ 113408 h 1346956"/>
              <a:gd name="connsiteX138" fmla="*/ 1636517 w 2398355"/>
              <a:gd name="connsiteY138" fmla="*/ 165857 h 1346956"/>
              <a:gd name="connsiteX139" fmla="*/ 1637003 w 2398355"/>
              <a:gd name="connsiteY139" fmla="*/ 512080 h 1346956"/>
              <a:gd name="connsiteX140" fmla="*/ 1723336 w 2398355"/>
              <a:gd name="connsiteY140" fmla="*/ 616734 h 1346956"/>
              <a:gd name="connsiteX141" fmla="*/ 1723417 w 2398355"/>
              <a:gd name="connsiteY141" fmla="*/ 1188153 h 1346956"/>
              <a:gd name="connsiteX142" fmla="*/ 1789079 w 2398355"/>
              <a:gd name="connsiteY142" fmla="*/ 1254868 h 1346956"/>
              <a:gd name="connsiteX143" fmla="*/ 2374441 w 2398355"/>
              <a:gd name="connsiteY143" fmla="*/ 1265163 h 1346956"/>
              <a:gd name="connsiteX144" fmla="*/ 2375414 w 2398355"/>
              <a:gd name="connsiteY144" fmla="*/ 1277161 h 1346956"/>
              <a:gd name="connsiteX145" fmla="*/ 2343880 w 2398355"/>
              <a:gd name="connsiteY145" fmla="*/ 1280322 h 1346956"/>
              <a:gd name="connsiteX146" fmla="*/ 1740035 w 2398355"/>
              <a:gd name="connsiteY146" fmla="*/ 1280403 h 1346956"/>
              <a:gd name="connsiteX147" fmla="*/ 1682723 w 2398355"/>
              <a:gd name="connsiteY147" fmla="*/ 1221227 h 1346956"/>
              <a:gd name="connsiteX148" fmla="*/ 1677940 w 2398355"/>
              <a:gd name="connsiteY148" fmla="*/ 916021 h 1346956"/>
              <a:gd name="connsiteX149" fmla="*/ 1653621 w 2398355"/>
              <a:gd name="connsiteY149" fmla="*/ 875489 h 1346956"/>
              <a:gd name="connsiteX150" fmla="*/ 1637409 w 2398355"/>
              <a:gd name="connsiteY150" fmla="*/ 916021 h 1346956"/>
              <a:gd name="connsiteX151" fmla="*/ 1636436 w 2398355"/>
              <a:gd name="connsiteY151" fmla="*/ 1211337 h 1346956"/>
              <a:gd name="connsiteX152" fmla="*/ 1622655 w 2398355"/>
              <a:gd name="connsiteY152" fmla="*/ 1239142 h 1346956"/>
              <a:gd name="connsiteX153" fmla="*/ 1606604 w 2398355"/>
              <a:gd name="connsiteY153" fmla="*/ 1209554 h 1346956"/>
              <a:gd name="connsiteX154" fmla="*/ 1548238 w 2398355"/>
              <a:gd name="connsiteY154" fmla="*/ 1045723 h 1346956"/>
              <a:gd name="connsiteX155" fmla="*/ 1475281 w 2398355"/>
              <a:gd name="connsiteY155" fmla="*/ 997085 h 1346956"/>
              <a:gd name="connsiteX156" fmla="*/ 1313802 w 2398355"/>
              <a:gd name="connsiteY156" fmla="*/ 1006732 h 1346956"/>
              <a:gd name="connsiteX157" fmla="*/ 1182235 w 2398355"/>
              <a:gd name="connsiteY157" fmla="*/ 1192044 h 1346956"/>
              <a:gd name="connsiteX158" fmla="*/ 1182235 w 2398355"/>
              <a:gd name="connsiteY158" fmla="*/ 1223496 h 1346956"/>
              <a:gd name="connsiteX159" fmla="*/ 486707 w 2398355"/>
              <a:gd name="connsiteY159" fmla="*/ 1223496 h 1346956"/>
              <a:gd name="connsiteX160" fmla="*/ 270105 w 2398355"/>
              <a:gd name="connsiteY160" fmla="*/ 988006 h 1346956"/>
              <a:gd name="connsiteX161" fmla="*/ 33966 w 2398355"/>
              <a:gd name="connsiteY161" fmla="*/ 1205419 h 1346956"/>
              <a:gd name="connsiteX162" fmla="*/ 0 w 2398355"/>
              <a:gd name="connsiteY162" fmla="*/ 1143000 h 1346956"/>
              <a:gd name="connsiteX163" fmla="*/ 0 w 2398355"/>
              <a:gd name="connsiteY163" fmla="*/ 899809 h 1346956"/>
              <a:gd name="connsiteX164" fmla="*/ 47179 w 2398355"/>
              <a:gd name="connsiteY164" fmla="*/ 695528 h 1346956"/>
              <a:gd name="connsiteX165" fmla="*/ 106194 w 2398355"/>
              <a:gd name="connsiteY165" fmla="*/ 648024 h 1346956"/>
              <a:gd name="connsiteX166" fmla="*/ 300504 w 2398355"/>
              <a:gd name="connsiteY166" fmla="*/ 649159 h 1346956"/>
              <a:gd name="connsiteX167" fmla="*/ 357654 w 2398355"/>
              <a:gd name="connsiteY167" fmla="*/ 598413 h 1346956"/>
              <a:gd name="connsiteX168" fmla="*/ 423883 w 2398355"/>
              <a:gd name="connsiteY168" fmla="*/ 88927 h 1346956"/>
              <a:gd name="connsiteX169" fmla="*/ 510621 w 2398355"/>
              <a:gd name="connsiteY169" fmla="*/ 0 h 134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398355" h="1346956">
                <a:moveTo>
                  <a:pt x="1838933" y="1161563"/>
                </a:moveTo>
                <a:cubicBezTo>
                  <a:pt x="1838933" y="1165211"/>
                  <a:pt x="1838933" y="1168778"/>
                  <a:pt x="1838933" y="1172426"/>
                </a:cubicBezTo>
                <a:cubicBezTo>
                  <a:pt x="1875655" y="1172426"/>
                  <a:pt x="1912215" y="1172426"/>
                  <a:pt x="1948775" y="1172426"/>
                </a:cubicBezTo>
                <a:cubicBezTo>
                  <a:pt x="1948775" y="1168778"/>
                  <a:pt x="1948775" y="1165211"/>
                  <a:pt x="1948775" y="1161563"/>
                </a:cubicBezTo>
                <a:cubicBezTo>
                  <a:pt x="1912134" y="1161563"/>
                  <a:pt x="1875574" y="1161563"/>
                  <a:pt x="1838933" y="1161563"/>
                </a:cubicBezTo>
                <a:close/>
                <a:moveTo>
                  <a:pt x="263296" y="1140486"/>
                </a:moveTo>
                <a:cubicBezTo>
                  <a:pt x="293532" y="1142026"/>
                  <a:pt x="314366" y="1156375"/>
                  <a:pt x="316392" y="1189043"/>
                </a:cubicBezTo>
                <a:cubicBezTo>
                  <a:pt x="318176" y="1218226"/>
                  <a:pt x="294100" y="1240843"/>
                  <a:pt x="262647" y="1241167"/>
                </a:cubicBezTo>
                <a:cubicBezTo>
                  <a:pt x="232167" y="1241492"/>
                  <a:pt x="206308" y="1218145"/>
                  <a:pt x="206470" y="1190340"/>
                </a:cubicBezTo>
                <a:cubicBezTo>
                  <a:pt x="206551" y="1162373"/>
                  <a:pt x="232248" y="1138865"/>
                  <a:pt x="263296" y="1140486"/>
                </a:cubicBezTo>
                <a:close/>
                <a:moveTo>
                  <a:pt x="1404431" y="1140082"/>
                </a:moveTo>
                <a:cubicBezTo>
                  <a:pt x="1435397" y="1142108"/>
                  <a:pt x="1455095" y="1158564"/>
                  <a:pt x="1457284" y="1190260"/>
                </a:cubicBezTo>
                <a:cubicBezTo>
                  <a:pt x="1459230" y="1218632"/>
                  <a:pt x="1432641" y="1241573"/>
                  <a:pt x="1401350" y="1241168"/>
                </a:cubicBezTo>
                <a:cubicBezTo>
                  <a:pt x="1369816" y="1240763"/>
                  <a:pt x="1345335" y="1217579"/>
                  <a:pt x="1346227" y="1189044"/>
                </a:cubicBezTo>
                <a:cubicBezTo>
                  <a:pt x="1347199" y="1160834"/>
                  <a:pt x="1373383" y="1138055"/>
                  <a:pt x="1404431" y="1140082"/>
                </a:cubicBezTo>
                <a:close/>
                <a:moveTo>
                  <a:pt x="1402566" y="1096388"/>
                </a:moveTo>
                <a:cubicBezTo>
                  <a:pt x="1347767" y="1095496"/>
                  <a:pt x="1302128" y="1138704"/>
                  <a:pt x="1302452" y="1191152"/>
                </a:cubicBezTo>
                <a:cubicBezTo>
                  <a:pt x="1302776" y="1243519"/>
                  <a:pt x="1343876" y="1282511"/>
                  <a:pt x="1399648" y="1283321"/>
                </a:cubicBezTo>
                <a:cubicBezTo>
                  <a:pt x="1457203" y="1284132"/>
                  <a:pt x="1501788" y="1244492"/>
                  <a:pt x="1502275" y="1192125"/>
                </a:cubicBezTo>
                <a:cubicBezTo>
                  <a:pt x="1502761" y="1140325"/>
                  <a:pt x="1457933" y="1097280"/>
                  <a:pt x="1402566" y="1096388"/>
                </a:cubicBezTo>
                <a:close/>
                <a:moveTo>
                  <a:pt x="262808" y="1096225"/>
                </a:moveTo>
                <a:cubicBezTo>
                  <a:pt x="208820" y="1095739"/>
                  <a:pt x="161479" y="1139351"/>
                  <a:pt x="161154" y="1189935"/>
                </a:cubicBezTo>
                <a:cubicBezTo>
                  <a:pt x="160830" y="1241492"/>
                  <a:pt x="205577" y="1283240"/>
                  <a:pt x="261674" y="1283564"/>
                </a:cubicBezTo>
                <a:cubicBezTo>
                  <a:pt x="316797" y="1283888"/>
                  <a:pt x="363895" y="1241411"/>
                  <a:pt x="364219" y="1191070"/>
                </a:cubicBezTo>
                <a:cubicBezTo>
                  <a:pt x="364544" y="1141621"/>
                  <a:pt x="316473" y="1096631"/>
                  <a:pt x="262808" y="1096225"/>
                </a:cubicBezTo>
                <a:close/>
                <a:moveTo>
                  <a:pt x="1921375" y="1072961"/>
                </a:moveTo>
                <a:cubicBezTo>
                  <a:pt x="1915863" y="1080013"/>
                  <a:pt x="1910432" y="1086823"/>
                  <a:pt x="1904838" y="1093875"/>
                </a:cubicBezTo>
                <a:cubicBezTo>
                  <a:pt x="1907594" y="1093875"/>
                  <a:pt x="1910026" y="1093875"/>
                  <a:pt x="1912620" y="1093875"/>
                </a:cubicBezTo>
                <a:cubicBezTo>
                  <a:pt x="1912620" y="1111871"/>
                  <a:pt x="1912620" y="1129868"/>
                  <a:pt x="1912620" y="1147783"/>
                </a:cubicBezTo>
                <a:cubicBezTo>
                  <a:pt x="1918538" y="1147783"/>
                  <a:pt x="1924294" y="1147783"/>
                  <a:pt x="1930211" y="1147783"/>
                </a:cubicBezTo>
                <a:cubicBezTo>
                  <a:pt x="1930211" y="1129786"/>
                  <a:pt x="1930211" y="1111871"/>
                  <a:pt x="1930211" y="1093794"/>
                </a:cubicBezTo>
                <a:cubicBezTo>
                  <a:pt x="1932805" y="1093794"/>
                  <a:pt x="1935237" y="1093794"/>
                  <a:pt x="1937912" y="1093794"/>
                </a:cubicBezTo>
                <a:cubicBezTo>
                  <a:pt x="1932319" y="1086742"/>
                  <a:pt x="1926888" y="1079851"/>
                  <a:pt x="1921375" y="1072961"/>
                </a:cubicBezTo>
                <a:close/>
                <a:moveTo>
                  <a:pt x="1866414" y="1072961"/>
                </a:moveTo>
                <a:cubicBezTo>
                  <a:pt x="1860821" y="1079932"/>
                  <a:pt x="1855389" y="1086823"/>
                  <a:pt x="1849877" y="1093794"/>
                </a:cubicBezTo>
                <a:cubicBezTo>
                  <a:pt x="1852552" y="1093794"/>
                  <a:pt x="1854984" y="1093794"/>
                  <a:pt x="1857659" y="1093794"/>
                </a:cubicBezTo>
                <a:cubicBezTo>
                  <a:pt x="1857659" y="1111871"/>
                  <a:pt x="1857659" y="1129786"/>
                  <a:pt x="1857659" y="1147783"/>
                </a:cubicBezTo>
                <a:cubicBezTo>
                  <a:pt x="1863577" y="1147783"/>
                  <a:pt x="1869332" y="1147783"/>
                  <a:pt x="1875250" y="1147783"/>
                </a:cubicBezTo>
                <a:cubicBezTo>
                  <a:pt x="1875250" y="1129786"/>
                  <a:pt x="1875250" y="1111790"/>
                  <a:pt x="1875250" y="1093794"/>
                </a:cubicBezTo>
                <a:cubicBezTo>
                  <a:pt x="1877844" y="1093794"/>
                  <a:pt x="1880276" y="1093794"/>
                  <a:pt x="1882951" y="1093794"/>
                </a:cubicBezTo>
                <a:cubicBezTo>
                  <a:pt x="1877439" y="1086823"/>
                  <a:pt x="1872007" y="1079932"/>
                  <a:pt x="1866414" y="1072961"/>
                </a:cubicBezTo>
                <a:close/>
                <a:moveTo>
                  <a:pt x="262484" y="1033725"/>
                </a:moveTo>
                <a:cubicBezTo>
                  <a:pt x="358221" y="1033725"/>
                  <a:pt x="433448" y="1103035"/>
                  <a:pt x="433286" y="1190989"/>
                </a:cubicBezTo>
                <a:cubicBezTo>
                  <a:pt x="433042" y="1279186"/>
                  <a:pt x="358302" y="1347199"/>
                  <a:pt x="261836" y="1346956"/>
                </a:cubicBezTo>
                <a:cubicBezTo>
                  <a:pt x="165208" y="1346713"/>
                  <a:pt x="90629" y="1278376"/>
                  <a:pt x="90953" y="1190340"/>
                </a:cubicBezTo>
                <a:cubicBezTo>
                  <a:pt x="91277" y="1102305"/>
                  <a:pt x="166342" y="1033725"/>
                  <a:pt x="262484" y="1033725"/>
                </a:cubicBezTo>
                <a:close/>
                <a:moveTo>
                  <a:pt x="1401674" y="1033483"/>
                </a:moveTo>
                <a:cubicBezTo>
                  <a:pt x="1497735" y="1033239"/>
                  <a:pt x="1572152" y="1101657"/>
                  <a:pt x="1572476" y="1190422"/>
                </a:cubicBezTo>
                <a:cubicBezTo>
                  <a:pt x="1572719" y="1279511"/>
                  <a:pt x="1499518" y="1346713"/>
                  <a:pt x="1402080" y="1346875"/>
                </a:cubicBezTo>
                <a:cubicBezTo>
                  <a:pt x="1305208" y="1347038"/>
                  <a:pt x="1231116" y="1279430"/>
                  <a:pt x="1231035" y="1190828"/>
                </a:cubicBezTo>
                <a:cubicBezTo>
                  <a:pt x="1230954" y="1102954"/>
                  <a:pt x="1306100" y="1033726"/>
                  <a:pt x="1401674" y="1033483"/>
                </a:cubicBezTo>
                <a:close/>
                <a:moveTo>
                  <a:pt x="1766057" y="643971"/>
                </a:moveTo>
                <a:lnTo>
                  <a:pt x="2001142" y="643971"/>
                </a:lnTo>
                <a:lnTo>
                  <a:pt x="2001142" y="754704"/>
                </a:lnTo>
                <a:cubicBezTo>
                  <a:pt x="2001142" y="765161"/>
                  <a:pt x="2009654" y="773673"/>
                  <a:pt x="2020111" y="773673"/>
                </a:cubicBezTo>
                <a:lnTo>
                  <a:pt x="2144220" y="773673"/>
                </a:lnTo>
                <a:cubicBezTo>
                  <a:pt x="2154677" y="773673"/>
                  <a:pt x="2163189" y="765161"/>
                  <a:pt x="2163189" y="754704"/>
                </a:cubicBezTo>
                <a:lnTo>
                  <a:pt x="2163189" y="643971"/>
                </a:lnTo>
                <a:lnTo>
                  <a:pt x="2398355" y="643971"/>
                </a:lnTo>
                <a:lnTo>
                  <a:pt x="2398355" y="1187099"/>
                </a:lnTo>
                <a:cubicBezTo>
                  <a:pt x="2398355" y="1213931"/>
                  <a:pt x="2376549" y="1235737"/>
                  <a:pt x="2349717" y="1235737"/>
                </a:cubicBezTo>
                <a:lnTo>
                  <a:pt x="1814695" y="1235737"/>
                </a:lnTo>
                <a:cubicBezTo>
                  <a:pt x="1787863" y="1235737"/>
                  <a:pt x="1766057" y="1213931"/>
                  <a:pt x="1766057" y="1187099"/>
                </a:cubicBezTo>
                <a:close/>
                <a:moveTo>
                  <a:pt x="1838933" y="547505"/>
                </a:moveTo>
                <a:cubicBezTo>
                  <a:pt x="1838933" y="551152"/>
                  <a:pt x="1838933" y="554719"/>
                  <a:pt x="1838933" y="558367"/>
                </a:cubicBezTo>
                <a:cubicBezTo>
                  <a:pt x="1875655" y="558367"/>
                  <a:pt x="1912215" y="558367"/>
                  <a:pt x="1948775" y="558367"/>
                </a:cubicBezTo>
                <a:cubicBezTo>
                  <a:pt x="1948775" y="554719"/>
                  <a:pt x="1948775" y="551152"/>
                  <a:pt x="1948775" y="547505"/>
                </a:cubicBezTo>
                <a:cubicBezTo>
                  <a:pt x="1912134" y="547505"/>
                  <a:pt x="1875574" y="547505"/>
                  <a:pt x="1838933" y="547505"/>
                </a:cubicBezTo>
                <a:close/>
                <a:moveTo>
                  <a:pt x="1921375" y="458902"/>
                </a:moveTo>
                <a:cubicBezTo>
                  <a:pt x="1915863" y="465954"/>
                  <a:pt x="1910432" y="472764"/>
                  <a:pt x="1904838" y="479816"/>
                </a:cubicBezTo>
                <a:cubicBezTo>
                  <a:pt x="1907594" y="479816"/>
                  <a:pt x="1910026" y="479816"/>
                  <a:pt x="1912620" y="479816"/>
                </a:cubicBezTo>
                <a:cubicBezTo>
                  <a:pt x="1912620" y="497812"/>
                  <a:pt x="1912620" y="515809"/>
                  <a:pt x="1912620" y="533724"/>
                </a:cubicBezTo>
                <a:cubicBezTo>
                  <a:pt x="1918538" y="533724"/>
                  <a:pt x="1924294" y="533724"/>
                  <a:pt x="1930211" y="533724"/>
                </a:cubicBezTo>
                <a:cubicBezTo>
                  <a:pt x="1930211" y="515728"/>
                  <a:pt x="1930211" y="497812"/>
                  <a:pt x="1930211" y="479735"/>
                </a:cubicBezTo>
                <a:cubicBezTo>
                  <a:pt x="1932805" y="479735"/>
                  <a:pt x="1935237" y="479735"/>
                  <a:pt x="1937912" y="479735"/>
                </a:cubicBezTo>
                <a:cubicBezTo>
                  <a:pt x="1932319" y="472683"/>
                  <a:pt x="1926888" y="465792"/>
                  <a:pt x="1921375" y="458902"/>
                </a:cubicBezTo>
                <a:close/>
                <a:moveTo>
                  <a:pt x="1866414" y="458902"/>
                </a:moveTo>
                <a:cubicBezTo>
                  <a:pt x="1860821" y="465873"/>
                  <a:pt x="1855389" y="472764"/>
                  <a:pt x="1849877" y="479735"/>
                </a:cubicBezTo>
                <a:cubicBezTo>
                  <a:pt x="1852552" y="479735"/>
                  <a:pt x="1854984" y="479735"/>
                  <a:pt x="1857659" y="479735"/>
                </a:cubicBezTo>
                <a:cubicBezTo>
                  <a:pt x="1857659" y="497812"/>
                  <a:pt x="1857659" y="515728"/>
                  <a:pt x="1857659" y="533724"/>
                </a:cubicBezTo>
                <a:cubicBezTo>
                  <a:pt x="1863577" y="533724"/>
                  <a:pt x="1869332" y="533724"/>
                  <a:pt x="1875250" y="533724"/>
                </a:cubicBezTo>
                <a:cubicBezTo>
                  <a:pt x="1875250" y="515728"/>
                  <a:pt x="1875250" y="497731"/>
                  <a:pt x="1875250" y="479735"/>
                </a:cubicBezTo>
                <a:cubicBezTo>
                  <a:pt x="1877844" y="479735"/>
                  <a:pt x="1880276" y="479735"/>
                  <a:pt x="1882951" y="479735"/>
                </a:cubicBezTo>
                <a:cubicBezTo>
                  <a:pt x="1877439" y="472764"/>
                  <a:pt x="1872007" y="465873"/>
                  <a:pt x="1866414" y="458902"/>
                </a:cubicBezTo>
                <a:close/>
                <a:moveTo>
                  <a:pt x="543047" y="72957"/>
                </a:moveTo>
                <a:cubicBezTo>
                  <a:pt x="526591" y="72066"/>
                  <a:pt x="505352" y="72957"/>
                  <a:pt x="502515" y="89170"/>
                </a:cubicBezTo>
                <a:cubicBezTo>
                  <a:pt x="490923" y="155886"/>
                  <a:pt x="472764" y="341603"/>
                  <a:pt x="463280" y="425990"/>
                </a:cubicBezTo>
                <a:cubicBezTo>
                  <a:pt x="453390" y="514269"/>
                  <a:pt x="449985" y="603358"/>
                  <a:pt x="446256" y="692204"/>
                </a:cubicBezTo>
                <a:cubicBezTo>
                  <a:pt x="445770" y="721468"/>
                  <a:pt x="445770" y="721468"/>
                  <a:pt x="469522" y="724630"/>
                </a:cubicBezTo>
                <a:cubicBezTo>
                  <a:pt x="509324" y="728277"/>
                  <a:pt x="549532" y="726170"/>
                  <a:pt x="593468" y="726170"/>
                </a:cubicBezTo>
                <a:cubicBezTo>
                  <a:pt x="575472" y="713362"/>
                  <a:pt x="566798" y="678910"/>
                  <a:pt x="562745" y="659130"/>
                </a:cubicBezTo>
                <a:cubicBezTo>
                  <a:pt x="547262" y="583903"/>
                  <a:pt x="534535" y="508108"/>
                  <a:pt x="521078" y="432394"/>
                </a:cubicBezTo>
                <a:cubicBezTo>
                  <a:pt x="514512" y="395267"/>
                  <a:pt x="531617" y="378487"/>
                  <a:pt x="565501" y="394213"/>
                </a:cubicBezTo>
                <a:cubicBezTo>
                  <a:pt x="582930" y="402320"/>
                  <a:pt x="601007" y="423072"/>
                  <a:pt x="605952" y="441555"/>
                </a:cubicBezTo>
                <a:cubicBezTo>
                  <a:pt x="619003" y="490923"/>
                  <a:pt x="625570" y="541993"/>
                  <a:pt x="633838" y="592577"/>
                </a:cubicBezTo>
                <a:cubicBezTo>
                  <a:pt x="638459" y="621111"/>
                  <a:pt x="651996" y="634487"/>
                  <a:pt x="682720" y="633352"/>
                </a:cubicBezTo>
                <a:cubicBezTo>
                  <a:pt x="736708" y="631406"/>
                  <a:pt x="790859" y="631406"/>
                  <a:pt x="844766" y="633514"/>
                </a:cubicBezTo>
                <a:cubicBezTo>
                  <a:pt x="875327" y="632298"/>
                  <a:pt x="883434" y="640404"/>
                  <a:pt x="882623" y="652483"/>
                </a:cubicBezTo>
                <a:cubicBezTo>
                  <a:pt x="883515" y="680936"/>
                  <a:pt x="875408" y="680936"/>
                  <a:pt x="855305" y="696419"/>
                </a:cubicBezTo>
                <a:cubicBezTo>
                  <a:pt x="847117" y="704931"/>
                  <a:pt x="818015" y="723089"/>
                  <a:pt x="802451" y="729574"/>
                </a:cubicBezTo>
                <a:cubicBezTo>
                  <a:pt x="932153" y="729574"/>
                  <a:pt x="915940" y="753894"/>
                  <a:pt x="916751" y="863735"/>
                </a:cubicBezTo>
                <a:cubicBezTo>
                  <a:pt x="915940" y="899809"/>
                  <a:pt x="915940" y="899809"/>
                  <a:pt x="940827" y="897296"/>
                </a:cubicBezTo>
                <a:cubicBezTo>
                  <a:pt x="1151026" y="899809"/>
                  <a:pt x="1134813" y="924128"/>
                  <a:pt x="1212391" y="820123"/>
                </a:cubicBezTo>
                <a:cubicBezTo>
                  <a:pt x="1233629" y="789481"/>
                  <a:pt x="1232495" y="779186"/>
                  <a:pt x="1205257" y="757055"/>
                </a:cubicBezTo>
                <a:cubicBezTo>
                  <a:pt x="1178911" y="735654"/>
                  <a:pt x="1148431" y="708498"/>
                  <a:pt x="1140082" y="678261"/>
                </a:cubicBezTo>
                <a:cubicBezTo>
                  <a:pt x="1127598" y="633027"/>
                  <a:pt x="1103279" y="601980"/>
                  <a:pt x="1070610" y="572797"/>
                </a:cubicBezTo>
                <a:cubicBezTo>
                  <a:pt x="1055776" y="559503"/>
                  <a:pt x="1040941" y="544668"/>
                  <a:pt x="1031051" y="527644"/>
                </a:cubicBezTo>
                <a:cubicBezTo>
                  <a:pt x="1017675" y="504379"/>
                  <a:pt x="1003489" y="497164"/>
                  <a:pt x="978603" y="509892"/>
                </a:cubicBezTo>
                <a:cubicBezTo>
                  <a:pt x="969361" y="514674"/>
                  <a:pt x="957040" y="513377"/>
                  <a:pt x="946096" y="514917"/>
                </a:cubicBezTo>
                <a:lnTo>
                  <a:pt x="942205" y="501704"/>
                </a:lnTo>
                <a:cubicBezTo>
                  <a:pt x="1030565" y="456308"/>
                  <a:pt x="1010704" y="466441"/>
                  <a:pt x="1099064" y="421046"/>
                </a:cubicBezTo>
                <a:lnTo>
                  <a:pt x="1106197" y="430287"/>
                </a:lnTo>
                <a:cubicBezTo>
                  <a:pt x="1095172" y="443014"/>
                  <a:pt x="1084067" y="455741"/>
                  <a:pt x="1069070" y="473007"/>
                </a:cubicBezTo>
                <a:cubicBezTo>
                  <a:pt x="1139109" y="521159"/>
                  <a:pt x="1177047" y="608708"/>
                  <a:pt x="1271405" y="631812"/>
                </a:cubicBezTo>
                <a:cubicBezTo>
                  <a:pt x="1272540" y="620949"/>
                  <a:pt x="1274161" y="616653"/>
                  <a:pt x="1273108" y="613248"/>
                </a:cubicBezTo>
                <a:cubicBezTo>
                  <a:pt x="1235899" y="485086"/>
                  <a:pt x="1201285" y="356113"/>
                  <a:pt x="1159942" y="229330"/>
                </a:cubicBezTo>
                <a:cubicBezTo>
                  <a:pt x="1135785" y="155318"/>
                  <a:pt x="1074988" y="120542"/>
                  <a:pt x="998950" y="113084"/>
                </a:cubicBezTo>
                <a:cubicBezTo>
                  <a:pt x="942529" y="107572"/>
                  <a:pt x="638864" y="78389"/>
                  <a:pt x="543047" y="72957"/>
                </a:cubicBezTo>
                <a:close/>
                <a:moveTo>
                  <a:pt x="1766057" y="29912"/>
                </a:moveTo>
                <a:lnTo>
                  <a:pt x="2001142" y="29912"/>
                </a:lnTo>
                <a:lnTo>
                  <a:pt x="2001142" y="140645"/>
                </a:lnTo>
                <a:cubicBezTo>
                  <a:pt x="2001142" y="151102"/>
                  <a:pt x="2009654" y="159614"/>
                  <a:pt x="2020111" y="159614"/>
                </a:cubicBezTo>
                <a:lnTo>
                  <a:pt x="2144220" y="159614"/>
                </a:lnTo>
                <a:cubicBezTo>
                  <a:pt x="2154677" y="159614"/>
                  <a:pt x="2163189" y="151102"/>
                  <a:pt x="2163189" y="140645"/>
                </a:cubicBezTo>
                <a:lnTo>
                  <a:pt x="2163189" y="29912"/>
                </a:lnTo>
                <a:lnTo>
                  <a:pt x="2398355" y="29912"/>
                </a:lnTo>
                <a:lnTo>
                  <a:pt x="2398355" y="573040"/>
                </a:lnTo>
                <a:cubicBezTo>
                  <a:pt x="2398355" y="599872"/>
                  <a:pt x="2376549" y="621678"/>
                  <a:pt x="2349717" y="621678"/>
                </a:cubicBezTo>
                <a:lnTo>
                  <a:pt x="1814695" y="621678"/>
                </a:lnTo>
                <a:cubicBezTo>
                  <a:pt x="1787863" y="621678"/>
                  <a:pt x="1766057" y="599872"/>
                  <a:pt x="1766057" y="573040"/>
                </a:cubicBezTo>
                <a:close/>
                <a:moveTo>
                  <a:pt x="510621" y="0"/>
                </a:moveTo>
                <a:cubicBezTo>
                  <a:pt x="540291" y="0"/>
                  <a:pt x="948204" y="26265"/>
                  <a:pt x="1034780" y="38992"/>
                </a:cubicBezTo>
                <a:cubicBezTo>
                  <a:pt x="1149972" y="56015"/>
                  <a:pt x="1224307" y="125081"/>
                  <a:pt x="1254949" y="238166"/>
                </a:cubicBezTo>
                <a:cubicBezTo>
                  <a:pt x="1301885" y="411399"/>
                  <a:pt x="1399000" y="773430"/>
                  <a:pt x="1401270" y="780888"/>
                </a:cubicBezTo>
                <a:cubicBezTo>
                  <a:pt x="1507706" y="761919"/>
                  <a:pt x="1499600" y="778132"/>
                  <a:pt x="1496114" y="683044"/>
                </a:cubicBezTo>
                <a:cubicBezTo>
                  <a:pt x="1496520" y="511513"/>
                  <a:pt x="1496357" y="339901"/>
                  <a:pt x="1497411" y="168370"/>
                </a:cubicBezTo>
                <a:cubicBezTo>
                  <a:pt x="1499519" y="121515"/>
                  <a:pt x="1499519" y="113408"/>
                  <a:pt x="1520595" y="111868"/>
                </a:cubicBezTo>
                <a:cubicBezTo>
                  <a:pt x="1555534" y="109274"/>
                  <a:pt x="1588689" y="113408"/>
                  <a:pt x="1621115" y="113408"/>
                </a:cubicBezTo>
                <a:cubicBezTo>
                  <a:pt x="1637327" y="113408"/>
                  <a:pt x="1637327" y="129621"/>
                  <a:pt x="1636517" y="165857"/>
                </a:cubicBezTo>
                <a:cubicBezTo>
                  <a:pt x="1637409" y="267186"/>
                  <a:pt x="1637003" y="498705"/>
                  <a:pt x="1637003" y="512080"/>
                </a:cubicBezTo>
                <a:cubicBezTo>
                  <a:pt x="1734685" y="518809"/>
                  <a:pt x="1726579" y="518809"/>
                  <a:pt x="1723336" y="616734"/>
                </a:cubicBezTo>
                <a:cubicBezTo>
                  <a:pt x="1723336" y="807234"/>
                  <a:pt x="1723336" y="997653"/>
                  <a:pt x="1723417" y="1188153"/>
                </a:cubicBezTo>
                <a:cubicBezTo>
                  <a:pt x="1723417" y="1251788"/>
                  <a:pt x="1724147" y="1253409"/>
                  <a:pt x="1789079" y="1254868"/>
                </a:cubicBezTo>
                <a:cubicBezTo>
                  <a:pt x="1965960" y="1258840"/>
                  <a:pt x="2356283" y="1265163"/>
                  <a:pt x="2374441" y="1265163"/>
                </a:cubicBezTo>
                <a:cubicBezTo>
                  <a:pt x="2374765" y="1269135"/>
                  <a:pt x="2375089" y="1273189"/>
                  <a:pt x="2375414" y="1277161"/>
                </a:cubicBezTo>
                <a:cubicBezTo>
                  <a:pt x="2364875" y="1278214"/>
                  <a:pt x="2354418" y="1280241"/>
                  <a:pt x="2343880" y="1280322"/>
                </a:cubicBezTo>
                <a:cubicBezTo>
                  <a:pt x="2142598" y="1280484"/>
                  <a:pt x="1941317" y="1280565"/>
                  <a:pt x="1740035" y="1280403"/>
                </a:cubicBezTo>
                <a:cubicBezTo>
                  <a:pt x="1688884" y="1280403"/>
                  <a:pt x="1683129" y="1274486"/>
                  <a:pt x="1682723" y="1221227"/>
                </a:cubicBezTo>
                <a:cubicBezTo>
                  <a:pt x="1681994" y="1123950"/>
                  <a:pt x="1677940" y="927370"/>
                  <a:pt x="1677940" y="916021"/>
                </a:cubicBezTo>
                <a:cubicBezTo>
                  <a:pt x="1677940" y="883596"/>
                  <a:pt x="1677940" y="875489"/>
                  <a:pt x="1653621" y="875489"/>
                </a:cubicBezTo>
                <a:cubicBezTo>
                  <a:pt x="1636111" y="871355"/>
                  <a:pt x="1637409" y="899809"/>
                  <a:pt x="1637409" y="916021"/>
                </a:cubicBezTo>
                <a:cubicBezTo>
                  <a:pt x="1637409" y="964660"/>
                  <a:pt x="1637571" y="1134326"/>
                  <a:pt x="1636436" y="1211337"/>
                </a:cubicBezTo>
                <a:cubicBezTo>
                  <a:pt x="1636274" y="1220659"/>
                  <a:pt x="1637409" y="1240277"/>
                  <a:pt x="1622655" y="1239142"/>
                </a:cubicBezTo>
                <a:cubicBezTo>
                  <a:pt x="1604983" y="1240277"/>
                  <a:pt x="1605875" y="1218957"/>
                  <a:pt x="1606604" y="1209554"/>
                </a:cubicBezTo>
                <a:cubicBezTo>
                  <a:pt x="1611144" y="1146405"/>
                  <a:pt x="1592418" y="1089903"/>
                  <a:pt x="1548238" y="1045723"/>
                </a:cubicBezTo>
                <a:cubicBezTo>
                  <a:pt x="1540132" y="1037617"/>
                  <a:pt x="1502032" y="1002192"/>
                  <a:pt x="1475281" y="997085"/>
                </a:cubicBezTo>
                <a:cubicBezTo>
                  <a:pt x="1423400" y="987114"/>
                  <a:pt x="1362845" y="989384"/>
                  <a:pt x="1313802" y="1006732"/>
                </a:cubicBezTo>
                <a:cubicBezTo>
                  <a:pt x="1231279" y="1035915"/>
                  <a:pt x="1183370" y="1099874"/>
                  <a:pt x="1182235" y="1192044"/>
                </a:cubicBezTo>
                <a:cubicBezTo>
                  <a:pt x="1182154" y="1201285"/>
                  <a:pt x="1182235" y="1210607"/>
                  <a:pt x="1182235" y="1223496"/>
                </a:cubicBezTo>
                <a:cubicBezTo>
                  <a:pt x="948609" y="1223496"/>
                  <a:pt x="717496" y="1223496"/>
                  <a:pt x="486707" y="1223496"/>
                </a:cubicBezTo>
                <a:cubicBezTo>
                  <a:pt x="459632" y="1060964"/>
                  <a:pt x="394376" y="990681"/>
                  <a:pt x="270105" y="988006"/>
                </a:cubicBezTo>
                <a:cubicBezTo>
                  <a:pt x="144699" y="985331"/>
                  <a:pt x="66067" y="1055289"/>
                  <a:pt x="33966" y="1205419"/>
                </a:cubicBezTo>
                <a:cubicBezTo>
                  <a:pt x="16213" y="1207851"/>
                  <a:pt x="0" y="1167319"/>
                  <a:pt x="0" y="1143000"/>
                </a:cubicBezTo>
                <a:cubicBezTo>
                  <a:pt x="0" y="1061936"/>
                  <a:pt x="0" y="980872"/>
                  <a:pt x="0" y="899809"/>
                </a:cubicBezTo>
                <a:cubicBezTo>
                  <a:pt x="15889" y="831715"/>
                  <a:pt x="32669" y="763865"/>
                  <a:pt x="47179" y="695528"/>
                </a:cubicBezTo>
                <a:cubicBezTo>
                  <a:pt x="54313" y="661967"/>
                  <a:pt x="72390" y="647538"/>
                  <a:pt x="106194" y="648024"/>
                </a:cubicBezTo>
                <a:cubicBezTo>
                  <a:pt x="170964" y="648835"/>
                  <a:pt x="235896" y="645673"/>
                  <a:pt x="300504" y="649159"/>
                </a:cubicBezTo>
                <a:cubicBezTo>
                  <a:pt x="340630" y="651267"/>
                  <a:pt x="352952" y="637405"/>
                  <a:pt x="357654" y="598413"/>
                </a:cubicBezTo>
                <a:cubicBezTo>
                  <a:pt x="377920" y="428341"/>
                  <a:pt x="401915" y="258756"/>
                  <a:pt x="423883" y="88927"/>
                </a:cubicBezTo>
                <a:cubicBezTo>
                  <a:pt x="429557" y="16213"/>
                  <a:pt x="437664" y="0"/>
                  <a:pt x="510621" y="0"/>
                </a:cubicBezTo>
                <a:close/>
              </a:path>
            </a:pathLst>
          </a:custGeom>
          <a:solidFill>
            <a:schemeClr val="accent3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" name="자유형: 도형 120">
            <a:extLst>
              <a:ext uri="{FF2B5EF4-FFF2-40B4-BE49-F238E27FC236}">
                <a16:creationId xmlns:a16="http://schemas.microsoft.com/office/drawing/2014/main" id="{A29CC976-5C88-D179-6CD4-40FC7898C071}"/>
              </a:ext>
            </a:extLst>
          </p:cNvPr>
          <p:cNvSpPr/>
          <p:nvPr/>
        </p:nvSpPr>
        <p:spPr>
          <a:xfrm>
            <a:off x="5496325" y="4197729"/>
            <a:ext cx="2400604" cy="1375129"/>
          </a:xfrm>
          <a:custGeom>
            <a:avLst/>
            <a:gdLst>
              <a:gd name="connsiteX0" fmla="*/ 1938834 w 2261776"/>
              <a:gd name="connsiteY0" fmla="*/ 1083462 h 1305336"/>
              <a:gd name="connsiteX1" fmla="*/ 1974502 w 2261776"/>
              <a:gd name="connsiteY1" fmla="*/ 1126183 h 1305336"/>
              <a:gd name="connsiteX2" fmla="*/ 1938834 w 2261776"/>
              <a:gd name="connsiteY2" fmla="*/ 1168904 h 1305336"/>
              <a:gd name="connsiteX3" fmla="*/ 1903166 w 2261776"/>
              <a:gd name="connsiteY3" fmla="*/ 1126183 h 1305336"/>
              <a:gd name="connsiteX4" fmla="*/ 1938834 w 2261776"/>
              <a:gd name="connsiteY4" fmla="*/ 1083462 h 1305336"/>
              <a:gd name="connsiteX5" fmla="*/ 727335 w 2261776"/>
              <a:gd name="connsiteY5" fmla="*/ 1083462 h 1305336"/>
              <a:gd name="connsiteX6" fmla="*/ 763003 w 2261776"/>
              <a:gd name="connsiteY6" fmla="*/ 1126183 h 1305336"/>
              <a:gd name="connsiteX7" fmla="*/ 727335 w 2261776"/>
              <a:gd name="connsiteY7" fmla="*/ 1168904 h 1305336"/>
              <a:gd name="connsiteX8" fmla="*/ 691667 w 2261776"/>
              <a:gd name="connsiteY8" fmla="*/ 1126183 h 1305336"/>
              <a:gd name="connsiteX9" fmla="*/ 727335 w 2261776"/>
              <a:gd name="connsiteY9" fmla="*/ 1083462 h 1305336"/>
              <a:gd name="connsiteX10" fmla="*/ 356792 w 2261776"/>
              <a:gd name="connsiteY10" fmla="*/ 1083462 h 1305336"/>
              <a:gd name="connsiteX11" fmla="*/ 392460 w 2261776"/>
              <a:gd name="connsiteY11" fmla="*/ 1126183 h 1305336"/>
              <a:gd name="connsiteX12" fmla="*/ 356792 w 2261776"/>
              <a:gd name="connsiteY12" fmla="*/ 1168904 h 1305336"/>
              <a:gd name="connsiteX13" fmla="*/ 321123 w 2261776"/>
              <a:gd name="connsiteY13" fmla="*/ 1126183 h 1305336"/>
              <a:gd name="connsiteX14" fmla="*/ 356792 w 2261776"/>
              <a:gd name="connsiteY14" fmla="*/ 1083462 h 1305336"/>
              <a:gd name="connsiteX15" fmla="*/ 723444 w 2261776"/>
              <a:gd name="connsiteY15" fmla="*/ 1029230 h 1305336"/>
              <a:gd name="connsiteX16" fmla="*/ 638652 w 2261776"/>
              <a:gd name="connsiteY16" fmla="*/ 1135667 h 1305336"/>
              <a:gd name="connsiteX17" fmla="*/ 728713 w 2261776"/>
              <a:gd name="connsiteY17" fmla="*/ 1236997 h 1305336"/>
              <a:gd name="connsiteX18" fmla="*/ 814560 w 2261776"/>
              <a:gd name="connsiteY18" fmla="*/ 1130236 h 1305336"/>
              <a:gd name="connsiteX19" fmla="*/ 723444 w 2261776"/>
              <a:gd name="connsiteY19" fmla="*/ 1029230 h 1305336"/>
              <a:gd name="connsiteX20" fmla="*/ 1944265 w 2261776"/>
              <a:gd name="connsiteY20" fmla="*/ 1029149 h 1305336"/>
              <a:gd name="connsiteX21" fmla="*/ 1857365 w 2261776"/>
              <a:gd name="connsiteY21" fmla="*/ 1131452 h 1305336"/>
              <a:gd name="connsiteX22" fmla="*/ 1941509 w 2261776"/>
              <a:gd name="connsiteY22" fmla="*/ 1237240 h 1305336"/>
              <a:gd name="connsiteX23" fmla="*/ 2031328 w 2261776"/>
              <a:gd name="connsiteY23" fmla="*/ 1134208 h 1305336"/>
              <a:gd name="connsiteX24" fmla="*/ 1944265 w 2261776"/>
              <a:gd name="connsiteY24" fmla="*/ 1029149 h 1305336"/>
              <a:gd name="connsiteX25" fmla="*/ 356549 w 2261776"/>
              <a:gd name="connsiteY25" fmla="*/ 1028744 h 1305336"/>
              <a:gd name="connsiteX26" fmla="*/ 267055 w 2261776"/>
              <a:gd name="connsiteY26" fmla="*/ 1133235 h 1305336"/>
              <a:gd name="connsiteX27" fmla="*/ 357035 w 2261776"/>
              <a:gd name="connsiteY27" fmla="*/ 1237321 h 1305336"/>
              <a:gd name="connsiteX28" fmla="*/ 446287 w 2261776"/>
              <a:gd name="connsiteY28" fmla="*/ 1132668 h 1305336"/>
              <a:gd name="connsiteX29" fmla="*/ 356549 w 2261776"/>
              <a:gd name="connsiteY29" fmla="*/ 1028744 h 1305336"/>
              <a:gd name="connsiteX30" fmla="*/ 723849 w 2261776"/>
              <a:gd name="connsiteY30" fmla="*/ 960812 h 1305336"/>
              <a:gd name="connsiteX31" fmla="*/ 871791 w 2261776"/>
              <a:gd name="connsiteY31" fmla="*/ 1130155 h 1305336"/>
              <a:gd name="connsiteX32" fmla="*/ 727984 w 2261776"/>
              <a:gd name="connsiteY32" fmla="*/ 1304361 h 1305336"/>
              <a:gd name="connsiteX33" fmla="*/ 585393 w 2261776"/>
              <a:gd name="connsiteY33" fmla="*/ 1141909 h 1305336"/>
              <a:gd name="connsiteX34" fmla="*/ 723849 w 2261776"/>
              <a:gd name="connsiteY34" fmla="*/ 960812 h 1305336"/>
              <a:gd name="connsiteX35" fmla="*/ 359954 w 2261776"/>
              <a:gd name="connsiteY35" fmla="*/ 960812 h 1305336"/>
              <a:gd name="connsiteX36" fmla="*/ 502140 w 2261776"/>
              <a:gd name="connsiteY36" fmla="*/ 1134046 h 1305336"/>
              <a:gd name="connsiteX37" fmla="*/ 357360 w 2261776"/>
              <a:gd name="connsiteY37" fmla="*/ 1305334 h 1305336"/>
              <a:gd name="connsiteX38" fmla="*/ 212013 w 2261776"/>
              <a:gd name="connsiteY38" fmla="*/ 1128209 h 1305336"/>
              <a:gd name="connsiteX39" fmla="*/ 359954 w 2261776"/>
              <a:gd name="connsiteY39" fmla="*/ 960812 h 1305336"/>
              <a:gd name="connsiteX40" fmla="*/ 1946535 w 2261776"/>
              <a:gd name="connsiteY40" fmla="*/ 960326 h 1305336"/>
              <a:gd name="connsiteX41" fmla="*/ 2087424 w 2261776"/>
              <a:gd name="connsiteY41" fmla="*/ 1136072 h 1305336"/>
              <a:gd name="connsiteX42" fmla="*/ 1939158 w 2261776"/>
              <a:gd name="connsiteY42" fmla="*/ 1304604 h 1305336"/>
              <a:gd name="connsiteX43" fmla="*/ 1800620 w 2261776"/>
              <a:gd name="connsiteY43" fmla="*/ 1128615 h 1305336"/>
              <a:gd name="connsiteX44" fmla="*/ 1946535 w 2261776"/>
              <a:gd name="connsiteY44" fmla="*/ 960326 h 1305336"/>
              <a:gd name="connsiteX45" fmla="*/ 791446 w 2261776"/>
              <a:gd name="connsiteY45" fmla="*/ 912548 h 1305336"/>
              <a:gd name="connsiteX46" fmla="*/ 1453586 w 2261776"/>
              <a:gd name="connsiteY46" fmla="*/ 912741 h 1305336"/>
              <a:gd name="connsiteX47" fmla="*/ 1486498 w 2261776"/>
              <a:gd name="connsiteY47" fmla="*/ 958542 h 1305336"/>
              <a:gd name="connsiteX48" fmla="*/ 1486498 w 2261776"/>
              <a:gd name="connsiteY48" fmla="*/ 1096107 h 1305336"/>
              <a:gd name="connsiteX49" fmla="*/ 1390519 w 2261776"/>
              <a:gd name="connsiteY49" fmla="*/ 1175712 h 1305336"/>
              <a:gd name="connsiteX50" fmla="*/ 1332963 w 2261776"/>
              <a:gd name="connsiteY50" fmla="*/ 1212596 h 1305336"/>
              <a:gd name="connsiteX51" fmla="*/ 1155109 w 2261776"/>
              <a:gd name="connsiteY51" fmla="*/ 1214299 h 1305336"/>
              <a:gd name="connsiteX52" fmla="*/ 1055887 w 2261776"/>
              <a:gd name="connsiteY52" fmla="*/ 1121075 h 1305336"/>
              <a:gd name="connsiteX53" fmla="*/ 995413 w 2261776"/>
              <a:gd name="connsiteY53" fmla="*/ 1103322 h 1305336"/>
              <a:gd name="connsiteX54" fmla="*/ 882572 w 2261776"/>
              <a:gd name="connsiteY54" fmla="*/ 1041308 h 1305336"/>
              <a:gd name="connsiteX55" fmla="*/ 722795 w 2261776"/>
              <a:gd name="connsiteY55" fmla="*/ 931062 h 1305336"/>
              <a:gd name="connsiteX56" fmla="*/ 578421 w 2261776"/>
              <a:gd name="connsiteY56" fmla="*/ 1031337 h 1305336"/>
              <a:gd name="connsiteX57" fmla="*/ 542672 w 2261776"/>
              <a:gd name="connsiteY57" fmla="*/ 1113293 h 1305336"/>
              <a:gd name="connsiteX58" fmla="*/ 508544 w 2261776"/>
              <a:gd name="connsiteY58" fmla="*/ 1040741 h 1305336"/>
              <a:gd name="connsiteX59" fmla="*/ 355981 w 2261776"/>
              <a:gd name="connsiteY59" fmla="*/ 931143 h 1305336"/>
              <a:gd name="connsiteX60" fmla="*/ 207311 w 2261776"/>
              <a:gd name="connsiteY60" fmla="*/ 1035877 h 1305336"/>
              <a:gd name="connsiteX61" fmla="*/ 136299 w 2261776"/>
              <a:gd name="connsiteY61" fmla="*/ 1100809 h 1305336"/>
              <a:gd name="connsiteX62" fmla="*/ 46399 w 2261776"/>
              <a:gd name="connsiteY62" fmla="*/ 1027203 h 1305336"/>
              <a:gd name="connsiteX63" fmla="*/ 129246 w 2261776"/>
              <a:gd name="connsiteY63" fmla="*/ 912660 h 1305336"/>
              <a:gd name="connsiteX64" fmla="*/ 791446 w 2261776"/>
              <a:gd name="connsiteY64" fmla="*/ 912548 h 1305336"/>
              <a:gd name="connsiteX65" fmla="*/ 1730936 w 2261776"/>
              <a:gd name="connsiteY65" fmla="*/ 260391 h 1305336"/>
              <a:gd name="connsiteX66" fmla="*/ 1595935 w 2261776"/>
              <a:gd name="connsiteY66" fmla="*/ 260989 h 1305336"/>
              <a:gd name="connsiteX67" fmla="*/ 1595935 w 2261776"/>
              <a:gd name="connsiteY67" fmla="*/ 614022 h 1305336"/>
              <a:gd name="connsiteX68" fmla="*/ 2015035 w 2261776"/>
              <a:gd name="connsiteY68" fmla="*/ 614022 h 1305336"/>
              <a:gd name="connsiteX69" fmla="*/ 1912408 w 2261776"/>
              <a:gd name="connsiteY69" fmla="*/ 300791 h 1305336"/>
              <a:gd name="connsiteX70" fmla="*/ 1861743 w 2261776"/>
              <a:gd name="connsiteY70" fmla="*/ 262772 h 1305336"/>
              <a:gd name="connsiteX71" fmla="*/ 1730936 w 2261776"/>
              <a:gd name="connsiteY71" fmla="*/ 260391 h 1305336"/>
              <a:gd name="connsiteX72" fmla="*/ 1891737 w 2261776"/>
              <a:gd name="connsiteY72" fmla="*/ 198407 h 1305336"/>
              <a:gd name="connsiteX73" fmla="*/ 1956182 w 2261776"/>
              <a:gd name="connsiteY73" fmla="*/ 246884 h 1305336"/>
              <a:gd name="connsiteX74" fmla="*/ 2025411 w 2261776"/>
              <a:gd name="connsiteY74" fmla="*/ 463648 h 1305336"/>
              <a:gd name="connsiteX75" fmla="*/ 2159815 w 2261776"/>
              <a:gd name="connsiteY75" fmla="*/ 655769 h 1305336"/>
              <a:gd name="connsiteX76" fmla="*/ 2203671 w 2261776"/>
              <a:gd name="connsiteY76" fmla="*/ 858672 h 1305336"/>
              <a:gd name="connsiteX77" fmla="*/ 2245337 w 2261776"/>
              <a:gd name="connsiteY77" fmla="*/ 955057 h 1305336"/>
              <a:gd name="connsiteX78" fmla="*/ 2245337 w 2261776"/>
              <a:gd name="connsiteY78" fmla="*/ 1083462 h 1305336"/>
              <a:gd name="connsiteX79" fmla="*/ 2174082 w 2261776"/>
              <a:gd name="connsiteY79" fmla="*/ 1083462 h 1305336"/>
              <a:gd name="connsiteX80" fmla="*/ 2094964 w 2261776"/>
              <a:gd name="connsiteY80" fmla="*/ 1044308 h 1305336"/>
              <a:gd name="connsiteX81" fmla="*/ 1883549 w 2261776"/>
              <a:gd name="connsiteY81" fmla="*/ 944195 h 1305336"/>
              <a:gd name="connsiteX82" fmla="*/ 1799648 w 2261776"/>
              <a:gd name="connsiteY82" fmla="*/ 1033203 h 1305336"/>
              <a:gd name="connsiteX83" fmla="*/ 1575426 w 2261776"/>
              <a:gd name="connsiteY83" fmla="*/ 1097730 h 1305336"/>
              <a:gd name="connsiteX84" fmla="*/ 1544702 w 2261776"/>
              <a:gd name="connsiteY84" fmla="*/ 1029149 h 1305336"/>
              <a:gd name="connsiteX85" fmla="*/ 1541784 w 2261776"/>
              <a:gd name="connsiteY85" fmla="*/ 260097 h 1305336"/>
              <a:gd name="connsiteX86" fmla="*/ 1606959 w 2261776"/>
              <a:gd name="connsiteY86" fmla="*/ 199299 h 1305336"/>
              <a:gd name="connsiteX87" fmla="*/ 1891737 w 2261776"/>
              <a:gd name="connsiteY87" fmla="*/ 198407 h 1305336"/>
              <a:gd name="connsiteX88" fmla="*/ 1386952 w 2261776"/>
              <a:gd name="connsiteY88" fmla="*/ 206 h 1305336"/>
              <a:gd name="connsiteX89" fmla="*/ 1493389 w 2261776"/>
              <a:gd name="connsiteY89" fmla="*/ 107373 h 1305336"/>
              <a:gd name="connsiteX90" fmla="*/ 1493226 w 2261776"/>
              <a:gd name="connsiteY90" fmla="*/ 770070 h 1305336"/>
              <a:gd name="connsiteX91" fmla="*/ 1393842 w 2261776"/>
              <a:gd name="connsiteY91" fmla="*/ 870183 h 1305336"/>
              <a:gd name="connsiteX92" fmla="*/ 104197 w 2261776"/>
              <a:gd name="connsiteY92" fmla="*/ 870265 h 1305336"/>
              <a:gd name="connsiteX93" fmla="*/ 760 w 2261776"/>
              <a:gd name="connsiteY93" fmla="*/ 766341 h 1305336"/>
              <a:gd name="connsiteX94" fmla="*/ 760 w 2261776"/>
              <a:gd name="connsiteY94" fmla="*/ 103644 h 1305336"/>
              <a:gd name="connsiteX95" fmla="*/ 104360 w 2261776"/>
              <a:gd name="connsiteY95" fmla="*/ 287 h 1305336"/>
              <a:gd name="connsiteX96" fmla="*/ 1386952 w 2261776"/>
              <a:gd name="connsiteY96" fmla="*/ 206 h 13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261776" h="1305336">
                <a:moveTo>
                  <a:pt x="1938834" y="1083462"/>
                </a:moveTo>
                <a:cubicBezTo>
                  <a:pt x="1958533" y="1083462"/>
                  <a:pt x="1974502" y="1102588"/>
                  <a:pt x="1974502" y="1126183"/>
                </a:cubicBezTo>
                <a:cubicBezTo>
                  <a:pt x="1974502" y="1149777"/>
                  <a:pt x="1958533" y="1168904"/>
                  <a:pt x="1938834" y="1168904"/>
                </a:cubicBezTo>
                <a:cubicBezTo>
                  <a:pt x="1919135" y="1168904"/>
                  <a:pt x="1903166" y="1149777"/>
                  <a:pt x="1903166" y="1126183"/>
                </a:cubicBezTo>
                <a:cubicBezTo>
                  <a:pt x="1903166" y="1102589"/>
                  <a:pt x="1919135" y="1083462"/>
                  <a:pt x="1938834" y="1083462"/>
                </a:cubicBezTo>
                <a:close/>
                <a:moveTo>
                  <a:pt x="727335" y="1083462"/>
                </a:moveTo>
                <a:cubicBezTo>
                  <a:pt x="747034" y="1083462"/>
                  <a:pt x="763003" y="1102588"/>
                  <a:pt x="763003" y="1126183"/>
                </a:cubicBezTo>
                <a:cubicBezTo>
                  <a:pt x="763003" y="1149777"/>
                  <a:pt x="747034" y="1168904"/>
                  <a:pt x="727335" y="1168904"/>
                </a:cubicBezTo>
                <a:cubicBezTo>
                  <a:pt x="707636" y="1168904"/>
                  <a:pt x="691667" y="1149777"/>
                  <a:pt x="691667" y="1126183"/>
                </a:cubicBezTo>
                <a:cubicBezTo>
                  <a:pt x="691667" y="1102589"/>
                  <a:pt x="707636" y="1083462"/>
                  <a:pt x="727335" y="1083462"/>
                </a:cubicBezTo>
                <a:close/>
                <a:moveTo>
                  <a:pt x="356792" y="1083462"/>
                </a:moveTo>
                <a:cubicBezTo>
                  <a:pt x="376491" y="1083462"/>
                  <a:pt x="392460" y="1102588"/>
                  <a:pt x="392460" y="1126183"/>
                </a:cubicBezTo>
                <a:cubicBezTo>
                  <a:pt x="392460" y="1149777"/>
                  <a:pt x="376491" y="1168904"/>
                  <a:pt x="356792" y="1168904"/>
                </a:cubicBezTo>
                <a:cubicBezTo>
                  <a:pt x="337093" y="1168904"/>
                  <a:pt x="321123" y="1149777"/>
                  <a:pt x="321123" y="1126183"/>
                </a:cubicBezTo>
                <a:cubicBezTo>
                  <a:pt x="321123" y="1102589"/>
                  <a:pt x="337093" y="1083462"/>
                  <a:pt x="356792" y="1083462"/>
                </a:cubicBezTo>
                <a:close/>
                <a:moveTo>
                  <a:pt x="723444" y="1029230"/>
                </a:moveTo>
                <a:cubicBezTo>
                  <a:pt x="677724" y="1030851"/>
                  <a:pt x="637435" y="1081354"/>
                  <a:pt x="638652" y="1135667"/>
                </a:cubicBezTo>
                <a:cubicBezTo>
                  <a:pt x="639867" y="1189818"/>
                  <a:pt x="683642" y="1239023"/>
                  <a:pt x="728713" y="1236997"/>
                </a:cubicBezTo>
                <a:cubicBezTo>
                  <a:pt x="772893" y="1234970"/>
                  <a:pt x="815695" y="1181711"/>
                  <a:pt x="814560" y="1130236"/>
                </a:cubicBezTo>
                <a:cubicBezTo>
                  <a:pt x="813344" y="1077787"/>
                  <a:pt x="768110" y="1027690"/>
                  <a:pt x="723444" y="1029230"/>
                </a:cubicBezTo>
                <a:close/>
                <a:moveTo>
                  <a:pt x="1944265" y="1029149"/>
                </a:moveTo>
                <a:cubicBezTo>
                  <a:pt x="1897167" y="1027933"/>
                  <a:pt x="1857770" y="1074221"/>
                  <a:pt x="1857365" y="1131452"/>
                </a:cubicBezTo>
                <a:cubicBezTo>
                  <a:pt x="1856960" y="1187710"/>
                  <a:pt x="1895870" y="1236673"/>
                  <a:pt x="1941509" y="1237240"/>
                </a:cubicBezTo>
                <a:cubicBezTo>
                  <a:pt x="1985932" y="1237727"/>
                  <a:pt x="2030436" y="1186737"/>
                  <a:pt x="2031328" y="1134208"/>
                </a:cubicBezTo>
                <a:cubicBezTo>
                  <a:pt x="2032220" y="1081679"/>
                  <a:pt x="1989661" y="1030284"/>
                  <a:pt x="1944265" y="1029149"/>
                </a:cubicBezTo>
                <a:close/>
                <a:moveTo>
                  <a:pt x="356549" y="1028744"/>
                </a:moveTo>
                <a:cubicBezTo>
                  <a:pt x="312370" y="1029230"/>
                  <a:pt x="266406" y="1082895"/>
                  <a:pt x="267055" y="1133235"/>
                </a:cubicBezTo>
                <a:cubicBezTo>
                  <a:pt x="267785" y="1184873"/>
                  <a:pt x="313342" y="1237564"/>
                  <a:pt x="357035" y="1237321"/>
                </a:cubicBezTo>
                <a:cubicBezTo>
                  <a:pt x="400486" y="1237078"/>
                  <a:pt x="446611" y="1182927"/>
                  <a:pt x="446287" y="1132668"/>
                </a:cubicBezTo>
                <a:cubicBezTo>
                  <a:pt x="445963" y="1080787"/>
                  <a:pt x="400567" y="1028258"/>
                  <a:pt x="356549" y="1028744"/>
                </a:cubicBezTo>
                <a:close/>
                <a:moveTo>
                  <a:pt x="723849" y="960812"/>
                </a:moveTo>
                <a:cubicBezTo>
                  <a:pt x="803940" y="959515"/>
                  <a:pt x="870980" y="1036201"/>
                  <a:pt x="871791" y="1130155"/>
                </a:cubicBezTo>
                <a:cubicBezTo>
                  <a:pt x="872602" y="1223783"/>
                  <a:pt x="807345" y="1302983"/>
                  <a:pt x="727984" y="1304361"/>
                </a:cubicBezTo>
                <a:cubicBezTo>
                  <a:pt x="646596" y="1305820"/>
                  <a:pt x="585960" y="1236834"/>
                  <a:pt x="585393" y="1141909"/>
                </a:cubicBezTo>
                <a:cubicBezTo>
                  <a:pt x="584663" y="1030933"/>
                  <a:pt x="637192" y="962190"/>
                  <a:pt x="723849" y="960812"/>
                </a:cubicBezTo>
                <a:close/>
                <a:moveTo>
                  <a:pt x="359954" y="960812"/>
                </a:moveTo>
                <a:cubicBezTo>
                  <a:pt x="439964" y="963488"/>
                  <a:pt x="503842" y="1041228"/>
                  <a:pt x="502140" y="1134046"/>
                </a:cubicBezTo>
                <a:cubicBezTo>
                  <a:pt x="500437" y="1229377"/>
                  <a:pt x="436640" y="1304847"/>
                  <a:pt x="357360" y="1305334"/>
                </a:cubicBezTo>
                <a:cubicBezTo>
                  <a:pt x="275323" y="1305901"/>
                  <a:pt x="209500" y="1225729"/>
                  <a:pt x="212013" y="1128209"/>
                </a:cubicBezTo>
                <a:cubicBezTo>
                  <a:pt x="214444" y="1033121"/>
                  <a:pt x="280592" y="958218"/>
                  <a:pt x="359954" y="960812"/>
                </a:cubicBezTo>
                <a:close/>
                <a:moveTo>
                  <a:pt x="1946535" y="960326"/>
                </a:moveTo>
                <a:cubicBezTo>
                  <a:pt x="2026464" y="963001"/>
                  <a:pt x="2088802" y="1040822"/>
                  <a:pt x="2087424" y="1136072"/>
                </a:cubicBezTo>
                <a:cubicBezTo>
                  <a:pt x="2086046" y="1230836"/>
                  <a:pt x="2019168" y="1306955"/>
                  <a:pt x="1939158" y="1304604"/>
                </a:cubicBezTo>
                <a:cubicBezTo>
                  <a:pt x="1857689" y="1302253"/>
                  <a:pt x="1799566" y="1228404"/>
                  <a:pt x="1800620" y="1128615"/>
                </a:cubicBezTo>
                <a:cubicBezTo>
                  <a:pt x="1801674" y="1030041"/>
                  <a:pt x="1864498" y="957570"/>
                  <a:pt x="1946535" y="960326"/>
                </a:cubicBezTo>
                <a:close/>
                <a:moveTo>
                  <a:pt x="791446" y="912548"/>
                </a:moveTo>
                <a:cubicBezTo>
                  <a:pt x="1014544" y="912579"/>
                  <a:pt x="1237632" y="912660"/>
                  <a:pt x="1453586" y="912741"/>
                </a:cubicBezTo>
                <a:cubicBezTo>
                  <a:pt x="1472231" y="912741"/>
                  <a:pt x="1489902" y="912417"/>
                  <a:pt x="1486498" y="958542"/>
                </a:cubicBezTo>
                <a:cubicBezTo>
                  <a:pt x="1486498" y="1022988"/>
                  <a:pt x="1486498" y="1036607"/>
                  <a:pt x="1486498" y="1096107"/>
                </a:cubicBezTo>
                <a:cubicBezTo>
                  <a:pt x="1429997" y="1095459"/>
                  <a:pt x="1391086" y="1113212"/>
                  <a:pt x="1390519" y="1175712"/>
                </a:cubicBezTo>
                <a:cubicBezTo>
                  <a:pt x="1390113" y="1211705"/>
                  <a:pt x="1354202" y="1210245"/>
                  <a:pt x="1332963" y="1212596"/>
                </a:cubicBezTo>
                <a:cubicBezTo>
                  <a:pt x="1283757" y="1218108"/>
                  <a:pt x="1204963" y="1215677"/>
                  <a:pt x="1155109" y="1214299"/>
                </a:cubicBezTo>
                <a:cubicBezTo>
                  <a:pt x="1062291" y="1211705"/>
                  <a:pt x="1075099" y="1228647"/>
                  <a:pt x="1055887" y="1121075"/>
                </a:cubicBezTo>
                <a:cubicBezTo>
                  <a:pt x="1048104" y="1097648"/>
                  <a:pt x="1015841" y="1101377"/>
                  <a:pt x="995413" y="1103322"/>
                </a:cubicBezTo>
                <a:cubicBezTo>
                  <a:pt x="905595" y="1111915"/>
                  <a:pt x="907215" y="1104700"/>
                  <a:pt x="882572" y="1041308"/>
                </a:cubicBezTo>
                <a:cubicBezTo>
                  <a:pt x="858658" y="979943"/>
                  <a:pt x="791051" y="929440"/>
                  <a:pt x="722795" y="931062"/>
                </a:cubicBezTo>
                <a:cubicBezTo>
                  <a:pt x="655107" y="932683"/>
                  <a:pt x="608253" y="971999"/>
                  <a:pt x="578421" y="1031337"/>
                </a:cubicBezTo>
                <a:cubicBezTo>
                  <a:pt x="549238" y="1097729"/>
                  <a:pt x="577772" y="1111996"/>
                  <a:pt x="542672" y="1113293"/>
                </a:cubicBezTo>
                <a:cubicBezTo>
                  <a:pt x="520703" y="1111996"/>
                  <a:pt x="534970" y="1097729"/>
                  <a:pt x="508544" y="1040741"/>
                </a:cubicBezTo>
                <a:cubicBezTo>
                  <a:pt x="478550" y="975079"/>
                  <a:pt x="429993" y="931062"/>
                  <a:pt x="355981" y="931143"/>
                </a:cubicBezTo>
                <a:cubicBezTo>
                  <a:pt x="285051" y="931143"/>
                  <a:pt x="237142" y="973782"/>
                  <a:pt x="207311" y="1035877"/>
                </a:cubicBezTo>
                <a:cubicBezTo>
                  <a:pt x="178614" y="1097729"/>
                  <a:pt x="185180" y="1102592"/>
                  <a:pt x="136299" y="1100809"/>
                </a:cubicBezTo>
                <a:cubicBezTo>
                  <a:pt x="50371" y="1097729"/>
                  <a:pt x="44939" y="1099431"/>
                  <a:pt x="46399" y="1027203"/>
                </a:cubicBezTo>
                <a:cubicBezTo>
                  <a:pt x="48750" y="916794"/>
                  <a:pt x="46642" y="912660"/>
                  <a:pt x="129246" y="912660"/>
                </a:cubicBezTo>
                <a:cubicBezTo>
                  <a:pt x="345240" y="912538"/>
                  <a:pt x="568348" y="912518"/>
                  <a:pt x="791446" y="912548"/>
                </a:cubicBezTo>
                <a:close/>
                <a:moveTo>
                  <a:pt x="1730936" y="260391"/>
                </a:moveTo>
                <a:cubicBezTo>
                  <a:pt x="1686848" y="260442"/>
                  <a:pt x="1642060" y="260989"/>
                  <a:pt x="1595935" y="260989"/>
                </a:cubicBezTo>
                <a:cubicBezTo>
                  <a:pt x="1595935" y="384773"/>
                  <a:pt x="1595935" y="497371"/>
                  <a:pt x="1595935" y="614022"/>
                </a:cubicBezTo>
                <a:cubicBezTo>
                  <a:pt x="1735851" y="614022"/>
                  <a:pt x="1871714" y="614022"/>
                  <a:pt x="2015035" y="614022"/>
                </a:cubicBezTo>
                <a:cubicBezTo>
                  <a:pt x="1980259" y="506045"/>
                  <a:pt x="1948806" y="402526"/>
                  <a:pt x="1912408" y="300791"/>
                </a:cubicBezTo>
                <a:cubicBezTo>
                  <a:pt x="1906328" y="283687"/>
                  <a:pt x="1879658" y="263583"/>
                  <a:pt x="1861743" y="262772"/>
                </a:cubicBezTo>
                <a:cubicBezTo>
                  <a:pt x="1818415" y="260786"/>
                  <a:pt x="1775025" y="260340"/>
                  <a:pt x="1730936" y="260391"/>
                </a:cubicBezTo>
                <a:close/>
                <a:moveTo>
                  <a:pt x="1891737" y="198407"/>
                </a:moveTo>
                <a:cubicBezTo>
                  <a:pt x="1929837" y="197272"/>
                  <a:pt x="1946049" y="212350"/>
                  <a:pt x="1956182" y="246884"/>
                </a:cubicBezTo>
                <a:cubicBezTo>
                  <a:pt x="1977502" y="319679"/>
                  <a:pt x="2003280" y="391096"/>
                  <a:pt x="2025411" y="463648"/>
                </a:cubicBezTo>
                <a:cubicBezTo>
                  <a:pt x="2074292" y="627316"/>
                  <a:pt x="2074292" y="627316"/>
                  <a:pt x="2159815" y="655769"/>
                </a:cubicBezTo>
                <a:cubicBezTo>
                  <a:pt x="2243554" y="671172"/>
                  <a:pt x="2202536" y="784013"/>
                  <a:pt x="2203671" y="858672"/>
                </a:cubicBezTo>
                <a:cubicBezTo>
                  <a:pt x="2202617" y="955057"/>
                  <a:pt x="2202617" y="940790"/>
                  <a:pt x="2245337" y="955057"/>
                </a:cubicBezTo>
                <a:cubicBezTo>
                  <a:pt x="2259604" y="955138"/>
                  <a:pt x="2273790" y="1083462"/>
                  <a:pt x="2245337" y="1083462"/>
                </a:cubicBezTo>
                <a:cubicBezTo>
                  <a:pt x="2216803" y="1083462"/>
                  <a:pt x="2202617" y="1083462"/>
                  <a:pt x="2174082" y="1083462"/>
                </a:cubicBezTo>
                <a:cubicBezTo>
                  <a:pt x="2088560" y="1083462"/>
                  <a:pt x="2117094" y="1069195"/>
                  <a:pt x="2094964" y="1044308"/>
                </a:cubicBezTo>
                <a:cubicBezTo>
                  <a:pt x="2045515" y="945573"/>
                  <a:pt x="1967126" y="904230"/>
                  <a:pt x="1883549" y="944195"/>
                </a:cubicBezTo>
                <a:cubicBezTo>
                  <a:pt x="1848935" y="960732"/>
                  <a:pt x="1819509" y="998345"/>
                  <a:pt x="1799648" y="1033203"/>
                </a:cubicBezTo>
                <a:cubicBezTo>
                  <a:pt x="1746470" y="1111916"/>
                  <a:pt x="1775005" y="1097730"/>
                  <a:pt x="1575426" y="1097730"/>
                </a:cubicBezTo>
                <a:cubicBezTo>
                  <a:pt x="1543811" y="1094649"/>
                  <a:pt x="1544865" y="1048686"/>
                  <a:pt x="1544702" y="1029149"/>
                </a:cubicBezTo>
                <a:cubicBezTo>
                  <a:pt x="1542919" y="772826"/>
                  <a:pt x="1543162" y="516502"/>
                  <a:pt x="1541784" y="260097"/>
                </a:cubicBezTo>
                <a:cubicBezTo>
                  <a:pt x="1541541" y="213485"/>
                  <a:pt x="1562374" y="198407"/>
                  <a:pt x="1606959" y="199299"/>
                </a:cubicBezTo>
                <a:cubicBezTo>
                  <a:pt x="1701885" y="201164"/>
                  <a:pt x="1796892" y="201245"/>
                  <a:pt x="1891737" y="198407"/>
                </a:cubicBezTo>
                <a:close/>
                <a:moveTo>
                  <a:pt x="1386952" y="206"/>
                </a:moveTo>
                <a:cubicBezTo>
                  <a:pt x="1483093" y="287"/>
                  <a:pt x="1493064" y="10096"/>
                  <a:pt x="1493389" y="107373"/>
                </a:cubicBezTo>
                <a:cubicBezTo>
                  <a:pt x="1494118" y="328272"/>
                  <a:pt x="1494199" y="549171"/>
                  <a:pt x="1493226" y="770070"/>
                </a:cubicBezTo>
                <a:cubicBezTo>
                  <a:pt x="1492902" y="857456"/>
                  <a:pt x="1480256" y="869941"/>
                  <a:pt x="1393842" y="870183"/>
                </a:cubicBezTo>
                <a:cubicBezTo>
                  <a:pt x="1177807" y="870913"/>
                  <a:pt x="317963" y="870832"/>
                  <a:pt x="104197" y="870265"/>
                </a:cubicBezTo>
                <a:cubicBezTo>
                  <a:pt x="15271" y="870021"/>
                  <a:pt x="1247" y="856646"/>
                  <a:pt x="760" y="766341"/>
                </a:cubicBezTo>
                <a:cubicBezTo>
                  <a:pt x="-294" y="545442"/>
                  <a:pt x="-212" y="324543"/>
                  <a:pt x="760" y="103644"/>
                </a:cubicBezTo>
                <a:cubicBezTo>
                  <a:pt x="1165" y="13663"/>
                  <a:pt x="15433" y="287"/>
                  <a:pt x="104360" y="287"/>
                </a:cubicBezTo>
                <a:cubicBezTo>
                  <a:pt x="531890" y="-37"/>
                  <a:pt x="959421" y="-118"/>
                  <a:pt x="1386952" y="206"/>
                </a:cubicBezTo>
                <a:close/>
              </a:path>
            </a:pathLst>
          </a:custGeom>
          <a:solidFill>
            <a:schemeClr val="accent2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FF6382DF-A155-601B-4383-963408509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776259" y="2763351"/>
            <a:ext cx="591139" cy="1750444"/>
          </a:xfrm>
          <a:prstGeom prst="rect">
            <a:avLst/>
          </a:prstGeom>
        </p:spPr>
      </p:pic>
      <p:pic>
        <p:nvPicPr>
          <p:cNvPr id="37" name="Imagem 3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C1EE63-CB77-349E-D18F-00AC152560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38" b="74410" l="7658" r="25194">
                        <a14:foregroundMark x1="22734" y1="45872" x2="22734" y2="45872"/>
                        <a14:foregroundMark x1="21758" y1="64728" x2="21758" y2="64728"/>
                        <a14:foregroundMark x1="13906" y1="45122" x2="13906" y2="45122"/>
                        <a14:foregroundMark x1="11289" y1="45122" x2="11289" y2="4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1437966" y="2763351"/>
            <a:ext cx="591139" cy="671982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FCADFB23-061C-0264-20C9-46C323422713}"/>
              </a:ext>
            </a:extLst>
          </p:cNvPr>
          <p:cNvSpPr/>
          <p:nvPr/>
        </p:nvSpPr>
        <p:spPr>
          <a:xfrm>
            <a:off x="-428002" y="-126148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7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9093273"/>
                  </p:ext>
                </p:extLst>
              </p:nvPr>
            </p:nvGraphicFramePr>
            <p:xfrm>
              <a:off x="4578584" y="-93237"/>
              <a:ext cx="7575809" cy="218898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575809" cy="2188989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1657935" ay="-3394373" az="141603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4310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8584" y="-93237"/>
                <a:ext cx="7575809" cy="218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4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Forma&#10;&#10;Descrição gerada automaticamente">
            <a:extLst>
              <a:ext uri="{FF2B5EF4-FFF2-40B4-BE49-F238E27FC236}">
                <a16:creationId xmlns:a16="http://schemas.microsoft.com/office/drawing/2014/main" id="{36B26390-F153-0A2B-0911-A73583D8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1" b="16519"/>
          <a:stretch/>
        </p:blipFill>
        <p:spPr>
          <a:xfrm flipH="1">
            <a:off x="-77448" y="2162254"/>
            <a:ext cx="2375113" cy="1179292"/>
          </a:xfrm>
          <a:prstGeom prst="rect">
            <a:avLst/>
          </a:prstGeom>
        </p:spPr>
      </p:pic>
      <p:pic>
        <p:nvPicPr>
          <p:cNvPr id="31" name="Imagem 30" descr="Forma&#10;&#10;Descrição gerada automaticamente com confiança média">
            <a:extLst>
              <a:ext uri="{FF2B5EF4-FFF2-40B4-BE49-F238E27FC236}">
                <a16:creationId xmlns:a16="http://schemas.microsoft.com/office/drawing/2014/main" id="{D69EC812-594D-1588-2A61-171AFCE71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22464" r="10915" b="25491"/>
          <a:stretch/>
        </p:blipFill>
        <p:spPr>
          <a:xfrm>
            <a:off x="10288089" y="1827313"/>
            <a:ext cx="1876272" cy="129531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média">
            <a:extLst>
              <a:ext uri="{FF2B5EF4-FFF2-40B4-BE49-F238E27FC236}">
                <a16:creationId xmlns:a16="http://schemas.microsoft.com/office/drawing/2014/main" id="{CF31A527-99F4-B500-898E-7618507CF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>
          <a:xfrm rot="418029">
            <a:off x="3728374" y="5216355"/>
            <a:ext cx="1985370" cy="1924087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F10C7F20-AF03-A0CF-BB9A-1A3D0D6983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981" y="3983784"/>
            <a:ext cx="4782506" cy="318052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F0B265-8265-1159-4219-88714CA1C2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19061" y="82664"/>
            <a:ext cx="11953875" cy="5486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0502">
            <a:off x="5410656" y="3210438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5420554" y="114649"/>
            <a:ext cx="1350891" cy="1727083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511" t="-2333" r="-1380" b="-185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09511" y="4525519"/>
            <a:ext cx="1294126" cy="1727083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4AB9930-B91B-F5EF-4021-0F4DF65ADF3F}"/>
              </a:ext>
            </a:extLst>
          </p:cNvPr>
          <p:cNvSpPr/>
          <p:nvPr/>
        </p:nvSpPr>
        <p:spPr>
          <a:xfrm>
            <a:off x="8540843" y="3824241"/>
            <a:ext cx="1313002" cy="1940372"/>
          </a:xfrm>
          <a:prstGeom prst="roundRect">
            <a:avLst>
              <a:gd name="adj" fmla="val 7116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2439387" y="1224015"/>
            <a:ext cx="1253224" cy="1727083"/>
          </a:xfrm>
          <a:prstGeom prst="roundRect">
            <a:avLst>
              <a:gd name="adj" fmla="val 8293"/>
            </a:avLst>
          </a:prstGeom>
          <a:blipFill>
            <a:blip r:embed="rId12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466475" y="1011834"/>
            <a:ext cx="1547339" cy="2011903"/>
          </a:xfrm>
          <a:prstGeom prst="roundRect">
            <a:avLst>
              <a:gd name="adj" fmla="val 6307"/>
            </a:avLst>
          </a:prstGeom>
          <a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2953394" y="4063880"/>
            <a:ext cx="1294126" cy="1622616"/>
          </a:xfrm>
          <a:prstGeom prst="roundRect">
            <a:avLst>
              <a:gd name="adj" fmla="val 6307"/>
            </a:avLst>
          </a:prstGeom>
          <a:blipFill>
            <a:blip r:embed="rId15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4889AF38-2937-4AB2-A98E-8F3D67C0A8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4394487" y="3204395"/>
            <a:ext cx="464701" cy="137604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6CFF85-7C5A-9254-4AD3-574DBFD258C3}"/>
              </a:ext>
            </a:extLst>
          </p:cNvPr>
          <p:cNvSpPr/>
          <p:nvPr/>
        </p:nvSpPr>
        <p:spPr>
          <a:xfrm>
            <a:off x="-29678" y="26050"/>
            <a:ext cx="4803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Conheça o nossa equipe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7518F69-23FE-9E4D-652B-BEE2D1E9E9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241">
            <a:off x="7401593" y="3615762"/>
            <a:ext cx="416960" cy="416960"/>
          </a:xfrm>
          <a:prstGeom prst="rect">
            <a:avLst/>
          </a:prstGeom>
        </p:spPr>
      </p:pic>
      <p:pic>
        <p:nvPicPr>
          <p:cNvPr id="12" name="Imagem 11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5D2ED21B-A5AE-8850-4B2E-5282D7D8346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920024" y="3297856"/>
            <a:ext cx="368961" cy="41941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BB24E9-BCC7-AE6C-C32E-8CB100F50475}"/>
              </a:ext>
            </a:extLst>
          </p:cNvPr>
          <p:cNvSpPr/>
          <p:nvPr/>
        </p:nvSpPr>
        <p:spPr>
          <a:xfrm>
            <a:off x="2372035" y="2943759"/>
            <a:ext cx="1386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Gabriela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De Almeida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6A317B-913D-F3C6-7C3E-6785444BADAB}"/>
              </a:ext>
            </a:extLst>
          </p:cNvPr>
          <p:cNvSpPr txBox="1"/>
          <p:nvPr/>
        </p:nvSpPr>
        <p:spPr>
          <a:xfrm>
            <a:off x="8353492" y="2965583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Giovanna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Matos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333F4E-9A29-12BA-A81F-5F1A32A4C0F2}"/>
              </a:ext>
            </a:extLst>
          </p:cNvPr>
          <p:cNvSpPr/>
          <p:nvPr/>
        </p:nvSpPr>
        <p:spPr>
          <a:xfrm>
            <a:off x="6738230" y="1166142"/>
            <a:ext cx="1064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Mayara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Miranda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06E049-7E47-597B-1CA9-A99DF49C9685}"/>
              </a:ext>
            </a:extLst>
          </p:cNvPr>
          <p:cNvSpPr txBox="1"/>
          <p:nvPr/>
        </p:nvSpPr>
        <p:spPr>
          <a:xfrm>
            <a:off x="8353492" y="5715466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Paloma 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Pinheiro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8E554C-D77C-45E8-90B4-F19391FEE2C8}"/>
              </a:ext>
            </a:extLst>
          </p:cNvPr>
          <p:cNvSpPr/>
          <p:nvPr/>
        </p:nvSpPr>
        <p:spPr>
          <a:xfrm>
            <a:off x="6095999" y="6200109"/>
            <a:ext cx="9211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Sheron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Alves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ED10E0-5ABA-C7CD-E95A-49F5184CBE0C}"/>
              </a:ext>
            </a:extLst>
          </p:cNvPr>
          <p:cNvSpPr/>
          <p:nvPr/>
        </p:nvSpPr>
        <p:spPr>
          <a:xfrm>
            <a:off x="3173514" y="5613665"/>
            <a:ext cx="853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Taiana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Mui</a:t>
            </a:r>
          </a:p>
        </p:txBody>
      </p:sp>
      <p:pic>
        <p:nvPicPr>
          <p:cNvPr id="25" name="Imagem 24" descr="Uma imagem contendo Gráfico&#10;&#10;Descrição gerada automaticamente">
            <a:extLst>
              <a:ext uri="{FF2B5EF4-FFF2-40B4-BE49-F238E27FC236}">
                <a16:creationId xmlns:a16="http://schemas.microsoft.com/office/drawing/2014/main" id="{DFDBA0C5-9FEA-4CD4-86B2-3C5378B02BB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954" y="4618238"/>
            <a:ext cx="2707670" cy="1805114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1B962C12-6684-009C-3E6D-E65F69D319E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083" y="116121"/>
            <a:ext cx="1872587" cy="187258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EF6297D-D7FA-516B-6633-A29ABFA00322}"/>
              </a:ext>
            </a:extLst>
          </p:cNvPr>
          <p:cNvSpPr/>
          <p:nvPr/>
        </p:nvSpPr>
        <p:spPr>
          <a:xfrm rot="550294">
            <a:off x="3755381" y="2123249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22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33110233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BB17770-C76B-6880-5A5D-43EAD7FD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36" name="Imagem 35" descr="Uma imagem contendo Gráfico&#10;&#10;Descrição gerada automaticamente">
            <a:extLst>
              <a:ext uri="{FF2B5EF4-FFF2-40B4-BE49-F238E27FC236}">
                <a16:creationId xmlns:a16="http://schemas.microsoft.com/office/drawing/2014/main" id="{A9C3E5FB-17C2-9173-7942-78BAE916B2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3" y="2150813"/>
            <a:ext cx="3956342" cy="26375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77C9AB-479D-F133-CAD9-885238A38DE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Gabriela </a:t>
            </a:r>
            <a:r>
              <a:rPr lang="pt-BR" sz="5400" dirty="0" err="1">
                <a:solidFill>
                  <a:srgbClr val="C00000"/>
                </a:solidFill>
              </a:rPr>
              <a:t>Colovati</a:t>
            </a:r>
            <a:r>
              <a:rPr lang="pt-BR" sz="5400" dirty="0">
                <a:solidFill>
                  <a:srgbClr val="C00000"/>
                </a:solidFill>
              </a:rPr>
              <a:t> de Almeida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536349" y="4330768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772942" y="2217764"/>
            <a:ext cx="1160258" cy="1136700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18173" y="2146831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7156270" y="2053849"/>
            <a:ext cx="2393935" cy="3375208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9803037" y="3615909"/>
            <a:ext cx="1107998" cy="1348082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A6A1CE-EE37-0695-1C04-F7EA117C973F}"/>
              </a:ext>
            </a:extLst>
          </p:cNvPr>
          <p:cNvSpPr/>
          <p:nvPr/>
        </p:nvSpPr>
        <p:spPr>
          <a:xfrm>
            <a:off x="7718373" y="747002"/>
            <a:ext cx="1135070" cy="1192893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7C892B8-990B-E455-E4CA-A01579C88F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9700500-DCC8-FF86-77CF-D2C3E23CC29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7519752-AB6C-19E7-B48E-5628C0839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B82C370-DC47-7BB9-F868-B43EBE0080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A1FB5A-7961-5B98-BD9C-A265FCB646B2}"/>
              </a:ext>
            </a:extLst>
          </p:cNvPr>
          <p:cNvSpPr txBox="1"/>
          <p:nvPr/>
        </p:nvSpPr>
        <p:spPr>
          <a:xfrm>
            <a:off x="1087644" y="3001537"/>
            <a:ext cx="426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200"/>
            </a:lvl1pPr>
          </a:lstStyle>
          <a:p>
            <a:r>
              <a:rPr lang="pt-BR" dirty="0"/>
              <a:t>Doutorado em Biometria e Licenciatura em Matemática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ADE7A4-4D48-077A-6440-9C56C5F6B3EE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@gabriela-colovati-de-almeida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6319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402790-E9B8-5C12-1FC7-7746F38E8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20" name="Imagem 19" descr="Uma imagem contendo Gráfico&#10;&#10;Descrição gerada automaticamente">
            <a:extLst>
              <a:ext uri="{FF2B5EF4-FFF2-40B4-BE49-F238E27FC236}">
                <a16:creationId xmlns:a16="http://schemas.microsoft.com/office/drawing/2014/main" id="{F7E83AF5-0C29-E90C-E8BE-9E837552B0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25" y="1256670"/>
            <a:ext cx="3451870" cy="230124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891558" y="3077599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10074639" y="4268687"/>
            <a:ext cx="1031537" cy="984226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8086067" y="1151644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194452" y="4372226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7444409" y="2335997"/>
            <a:ext cx="2466229" cy="3370359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C739C7-FF3F-9B78-1C4F-BEFB9C03B7E8}"/>
              </a:ext>
            </a:extLst>
          </p:cNvPr>
          <p:cNvSpPr/>
          <p:nvPr/>
        </p:nvSpPr>
        <p:spPr>
          <a:xfrm>
            <a:off x="10267738" y="2931012"/>
            <a:ext cx="959766" cy="984226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B7077D-C880-F43B-DC7A-904A830A14B1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Giovanna Nucci Matos</a:t>
            </a:r>
            <a:endParaRPr lang="pt-BR" sz="5400" dirty="0">
              <a:solidFill>
                <a:srgbClr val="7030A0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D03D268-4285-C2BF-3298-0542BB9983C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2ABFFDB-6937-A78E-19CA-B0BB1B0EA52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FE403C6-1964-47AA-FE11-37E19B114B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685BB1B-E1E3-6052-2362-C237E72D55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947D9F-C462-EBDE-CCFF-E7AC107D1752}"/>
              </a:ext>
            </a:extLst>
          </p:cNvPr>
          <p:cNvSpPr txBox="1"/>
          <p:nvPr/>
        </p:nvSpPr>
        <p:spPr>
          <a:xfrm>
            <a:off x="1087644" y="3147841"/>
            <a:ext cx="426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Análise e Desenvolvimento de Sistemas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95AF4E-A111-4A75-BEB5-B831963BA3BC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@giovanna-nucci-matos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541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C6FA5F4-212A-F4FE-A9E8-00D14D875A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B9869C80-6B03-AA1D-58D6-77CC2F6B2D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347">
            <a:off x="4471546" y="741104"/>
            <a:ext cx="4581256" cy="305417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8232969" y="1078652"/>
            <a:ext cx="1509909" cy="1150961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7453302" y="2407294"/>
            <a:ext cx="2327574" cy="3486794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9971527" y="2790076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225651" y="3304985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5798068" y="4771393"/>
            <a:ext cx="1016080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DA4BE9B-157F-7107-2D3F-7DDEF03875C9}"/>
              </a:ext>
            </a:extLst>
          </p:cNvPr>
          <p:cNvSpPr/>
          <p:nvPr/>
        </p:nvSpPr>
        <p:spPr>
          <a:xfrm>
            <a:off x="10268595" y="4476482"/>
            <a:ext cx="1001582" cy="1001372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A4823B-72D6-672D-7A1B-9AC03BD4BDCB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E21EC1"/>
                </a:solidFill>
              </a:rPr>
              <a:t>Mayara A. de Camargo Miranda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828AC5-2884-FD77-15D4-90423A6047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112CBD23-4458-01EA-026F-AC537A7D48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9749AA2-A000-C756-495B-24CCB06A9D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9CF15B7E-6D23-7785-0F19-488AC4546A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6016DB8-6069-291E-A5F7-F7C910C6A719}"/>
              </a:ext>
            </a:extLst>
          </p:cNvPr>
          <p:cNvSpPr txBox="1"/>
          <p:nvPr/>
        </p:nvSpPr>
        <p:spPr>
          <a:xfrm>
            <a:off x="1027081" y="3153107"/>
            <a:ext cx="5055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Estudante de Administração de Empresas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8A7E6D-58C2-B9D1-8584-2ACD6DB83260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@mayaramiranda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90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7C286CA-72D0-DA86-8C93-5EBE66CB5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64E699C-D075-A35E-E046-4273480B9A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173">
            <a:off x="4989769" y="882873"/>
            <a:ext cx="4093073" cy="2728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032764" y="2708976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510689" y="4284469"/>
            <a:ext cx="890204" cy="1384565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10248853" y="4013792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8189963" y="1053827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6141129" y="2921153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C56B697-7422-58A2-B441-564129AEC9CB}"/>
              </a:ext>
            </a:extLst>
          </p:cNvPr>
          <p:cNvSpPr/>
          <p:nvPr/>
        </p:nvSpPr>
        <p:spPr>
          <a:xfrm>
            <a:off x="7659581" y="2407294"/>
            <a:ext cx="2025552" cy="3048234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131525-00FF-F33D-59E9-55614DCA930E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02060"/>
                </a:solidFill>
              </a:rPr>
              <a:t>Paloma Cristina Pinheiro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835EB13-9C3C-7307-503A-1AAB260614D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A900573D-74B9-FE1C-07F1-7BB45FB68E0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0E701555-561B-A128-6CDA-6E1083B712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70FCE713-7500-ED36-16F7-1651B1495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F76C3B-CA81-0D44-B66B-2255F6D4F43E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ABCA6F-6151-976A-0486-DCE46B1B98A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@palomacristina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8772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EFB020-B8E7-94FD-DA41-13F49B96D1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43079A6E-1561-530F-059F-D31AFCB65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671">
            <a:off x="5449648" y="1018849"/>
            <a:ext cx="3425567" cy="228371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311183" y="4353024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350268" y="2836193"/>
            <a:ext cx="776926" cy="1173966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7526757" y="2649258"/>
            <a:ext cx="2561908" cy="336301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315390" y="2750159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665684" y="126371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E0B731-78AE-0338-E5DE-CDCC70480DB7}"/>
              </a:ext>
            </a:extLst>
          </p:cNvPr>
          <p:cNvSpPr/>
          <p:nvPr/>
        </p:nvSpPr>
        <p:spPr>
          <a:xfrm>
            <a:off x="6122413" y="4276867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5A56ED-35D9-217A-D46B-7FC9BE82F75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2"/>
                </a:solidFill>
              </a:rPr>
              <a:t>Sheron M. Lopes de Castro Alves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9156BDB-1C84-D36B-ECC1-86B1683AB2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FD83F21-0B95-9750-C8A5-868B9CC48C1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89C75DE-4023-FB7F-13DF-30A89EA0A8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1DF6EEA1-8489-7E8B-D883-66B50D5FDC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C38C1-AA72-A477-9900-5C1AD9CCA6EB}"/>
              </a:ext>
            </a:extLst>
          </p:cNvPr>
          <p:cNvSpPr txBox="1"/>
          <p:nvPr/>
        </p:nvSpPr>
        <p:spPr>
          <a:xfrm>
            <a:off x="588874" y="3044279"/>
            <a:ext cx="426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/>
              <a:t>Tecnologia da Informação</a:t>
            </a:r>
          </a:p>
          <a:p>
            <a:pPr algn="ctr"/>
            <a:r>
              <a:rPr lang="pt-BR" sz="2200" dirty="0"/>
              <a:t> Ênfase em banco de dados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07FA83-712B-9A08-8B16-40DA1366ED13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@sheronlopes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58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5F9FCFC-5F81-022D-95A4-68DDC9CF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79550" y="3277728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B6C4667-75CF-8981-0CD0-AD7E13C09F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601">
            <a:off x="4949049" y="582533"/>
            <a:ext cx="4137365" cy="27582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037320BD-D9B8-81C9-6231-1AF542E80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A00EA52D-4349-440E-7249-FAFA24959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055690" y="1145555"/>
            <a:ext cx="1072196" cy="1146325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9222" t="-7905" r="-7283" b="-4080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6217870" y="4139598"/>
            <a:ext cx="1095399" cy="1398574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269423" y="3997442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1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10297103" y="229188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7622902" y="2407294"/>
            <a:ext cx="2417363" cy="3257784"/>
          </a:xfrm>
          <a:prstGeom prst="roundRect">
            <a:avLst>
              <a:gd name="adj" fmla="val 6307"/>
            </a:avLst>
          </a:prstGeom>
          <a:blipFill>
            <a:blip r:embed="rId14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B7D0B8-0AB1-6E69-E1A6-C37D5259927F}"/>
              </a:ext>
            </a:extLst>
          </p:cNvPr>
          <p:cNvSpPr/>
          <p:nvPr/>
        </p:nvSpPr>
        <p:spPr>
          <a:xfrm>
            <a:off x="5826998" y="2579691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5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82EAA-89D7-3AF2-D8AB-9EDA15997808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20000"/>
                </a:solidFill>
              </a:rPr>
              <a:t>Taiana She Mir</a:t>
            </a:r>
          </a:p>
          <a:p>
            <a:r>
              <a:rPr lang="pt-BR" sz="5400" dirty="0">
                <a:solidFill>
                  <a:srgbClr val="820000"/>
                </a:solidFill>
              </a:rPr>
              <a:t>Mui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BC076D9-B9F9-24DD-6751-2B1C415256F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1DFF9D0-7E61-1C79-CA14-D069E02BD82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grpSp>
        <p:nvGrpSpPr>
          <p:cNvPr id="18" name="그룹 115">
            <a:extLst>
              <a:ext uri="{FF2B5EF4-FFF2-40B4-BE49-F238E27FC236}">
                <a16:creationId xmlns:a16="http://schemas.microsoft.com/office/drawing/2014/main" id="{5E02824F-BFC4-2ABD-8177-83812C3202B3}"/>
              </a:ext>
            </a:extLst>
          </p:cNvPr>
          <p:cNvGrpSpPr/>
          <p:nvPr/>
        </p:nvGrpSpPr>
        <p:grpSpPr>
          <a:xfrm>
            <a:off x="-4857763" y="7130292"/>
            <a:ext cx="2559362" cy="2896941"/>
            <a:chOff x="5473588" y="824755"/>
            <a:chExt cx="5393466" cy="6104863"/>
          </a:xfrm>
        </p:grpSpPr>
        <p:grpSp>
          <p:nvGrpSpPr>
            <p:cNvPr id="19" name="그룹 116">
              <a:extLst>
                <a:ext uri="{FF2B5EF4-FFF2-40B4-BE49-F238E27FC236}">
                  <a16:creationId xmlns:a16="http://schemas.microsoft.com/office/drawing/2014/main" id="{94DAF548-7B4F-A80C-BE01-B499181A023F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33" name="자유형: 도형 128">
                <a:extLst>
                  <a:ext uri="{FF2B5EF4-FFF2-40B4-BE49-F238E27FC236}">
                    <a16:creationId xmlns:a16="http://schemas.microsoft.com/office/drawing/2014/main" id="{33932835-EEA9-EFD1-BF5E-CBFF4DA47EB5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129">
                <a:extLst>
                  <a:ext uri="{FF2B5EF4-FFF2-40B4-BE49-F238E27FC236}">
                    <a16:creationId xmlns:a16="http://schemas.microsoft.com/office/drawing/2014/main" id="{394EE5DE-16D7-0675-389A-0F4C4C09C9AE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130">
                <a:extLst>
                  <a:ext uri="{FF2B5EF4-FFF2-40B4-BE49-F238E27FC236}">
                    <a16:creationId xmlns:a16="http://schemas.microsoft.com/office/drawing/2014/main" id="{9AC7C36E-0A42-269F-EB70-D441359625A7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131">
                <a:extLst>
                  <a:ext uri="{FF2B5EF4-FFF2-40B4-BE49-F238E27FC236}">
                    <a16:creationId xmlns:a16="http://schemas.microsoft.com/office/drawing/2014/main" id="{ED41BE03-B371-9144-E930-C173547EFDC5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132">
                <a:extLst>
                  <a:ext uri="{FF2B5EF4-FFF2-40B4-BE49-F238E27FC236}">
                    <a16:creationId xmlns:a16="http://schemas.microsoft.com/office/drawing/2014/main" id="{79CE30D5-25B9-6B96-D353-075DBE9E9BC6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133">
                <a:extLst>
                  <a:ext uri="{FF2B5EF4-FFF2-40B4-BE49-F238E27FC236}">
                    <a16:creationId xmlns:a16="http://schemas.microsoft.com/office/drawing/2014/main" id="{35FA2A51-165A-070A-C929-EAC7BBEFBA58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134">
                <a:extLst>
                  <a:ext uri="{FF2B5EF4-FFF2-40B4-BE49-F238E27FC236}">
                    <a16:creationId xmlns:a16="http://schemas.microsoft.com/office/drawing/2014/main" id="{C99AFBBB-5E65-8262-F595-B7B2FC63396E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자유형: 도형 117">
              <a:extLst>
                <a:ext uri="{FF2B5EF4-FFF2-40B4-BE49-F238E27FC236}">
                  <a16:creationId xmlns:a16="http://schemas.microsoft.com/office/drawing/2014/main" id="{295D39D3-C0E0-BA99-6881-2A69D52C6982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1" name="그룹 118">
              <a:extLst>
                <a:ext uri="{FF2B5EF4-FFF2-40B4-BE49-F238E27FC236}">
                  <a16:creationId xmlns:a16="http://schemas.microsoft.com/office/drawing/2014/main" id="{C585EAAA-DCCF-04FE-C21B-9CB29313DA6C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22" name="그룹 119">
                <a:extLst>
                  <a:ext uri="{FF2B5EF4-FFF2-40B4-BE49-F238E27FC236}">
                    <a16:creationId xmlns:a16="http://schemas.microsoft.com/office/drawing/2014/main" id="{D3EBA647-544A-76EC-6475-1A03B05A0EEA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31" name="자유형: 도형 126">
                  <a:extLst>
                    <a:ext uri="{FF2B5EF4-FFF2-40B4-BE49-F238E27FC236}">
                      <a16:creationId xmlns:a16="http://schemas.microsoft.com/office/drawing/2014/main" id="{B17C0D50-213F-EF96-ED40-30BC662B1494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127">
                  <a:extLst>
                    <a:ext uri="{FF2B5EF4-FFF2-40B4-BE49-F238E27FC236}">
                      <a16:creationId xmlns:a16="http://schemas.microsoft.com/office/drawing/2014/main" id="{AB1B36EA-319A-40B4-BFD1-AC85546DB7ED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룹 120">
                <a:extLst>
                  <a:ext uri="{FF2B5EF4-FFF2-40B4-BE49-F238E27FC236}">
                    <a16:creationId xmlns:a16="http://schemas.microsoft.com/office/drawing/2014/main" id="{D39AC3FF-C260-86A5-C50D-3E142D399569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29" name="자유형: 도형 124">
                  <a:extLst>
                    <a:ext uri="{FF2B5EF4-FFF2-40B4-BE49-F238E27FC236}">
                      <a16:creationId xmlns:a16="http://schemas.microsoft.com/office/drawing/2014/main" id="{9B128CF0-97D3-2F02-50F1-31B47AB6D84B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125">
                  <a:extLst>
                    <a:ext uri="{FF2B5EF4-FFF2-40B4-BE49-F238E27FC236}">
                      <a16:creationId xmlns:a16="http://schemas.microsoft.com/office/drawing/2014/main" id="{3EBB87A9-925E-3847-2AE7-B97E97749C07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121">
                <a:extLst>
                  <a:ext uri="{FF2B5EF4-FFF2-40B4-BE49-F238E27FC236}">
                    <a16:creationId xmlns:a16="http://schemas.microsoft.com/office/drawing/2014/main" id="{A9B42E6D-6195-F986-7C2A-EA051EA621AF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27" name="자유형: 도형 122">
                  <a:extLst>
                    <a:ext uri="{FF2B5EF4-FFF2-40B4-BE49-F238E27FC236}">
                      <a16:creationId xmlns:a16="http://schemas.microsoft.com/office/drawing/2014/main" id="{59261110-536C-1114-3A53-76C0209BBFDF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123">
                  <a:extLst>
                    <a:ext uri="{FF2B5EF4-FFF2-40B4-BE49-F238E27FC236}">
                      <a16:creationId xmlns:a16="http://schemas.microsoft.com/office/drawing/2014/main" id="{BB626E64-5FBB-0A99-9DD0-50E0A8861F48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" name="그룹 235">
            <a:extLst>
              <a:ext uri="{FF2B5EF4-FFF2-40B4-BE49-F238E27FC236}">
                <a16:creationId xmlns:a16="http://schemas.microsoft.com/office/drawing/2014/main" id="{143B5AF3-2AD6-C54C-88AE-6495888A10A9}"/>
              </a:ext>
            </a:extLst>
          </p:cNvPr>
          <p:cNvGrpSpPr/>
          <p:nvPr/>
        </p:nvGrpSpPr>
        <p:grpSpPr>
          <a:xfrm>
            <a:off x="-7298365" y="6464315"/>
            <a:ext cx="1780242" cy="1523268"/>
            <a:chOff x="2128121" y="2343994"/>
            <a:chExt cx="1780242" cy="1523268"/>
          </a:xfrm>
        </p:grpSpPr>
        <p:grpSp>
          <p:nvGrpSpPr>
            <p:cNvPr id="41" name="그룹 201">
              <a:extLst>
                <a:ext uri="{FF2B5EF4-FFF2-40B4-BE49-F238E27FC236}">
                  <a16:creationId xmlns:a16="http://schemas.microsoft.com/office/drawing/2014/main" id="{2C124EFC-852A-2215-D267-C012BF606805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48" name="이등변 삼각형 199">
                <a:extLst>
                  <a:ext uri="{FF2B5EF4-FFF2-40B4-BE49-F238E27FC236}">
                    <a16:creationId xmlns:a16="http://schemas.microsoft.com/office/drawing/2014/main" id="{A738B10F-AEEF-23DE-5060-EA07CF91A842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200">
                <a:extLst>
                  <a:ext uri="{FF2B5EF4-FFF2-40B4-BE49-F238E27FC236}">
                    <a16:creationId xmlns:a16="http://schemas.microsoft.com/office/drawing/2014/main" id="{C88880E6-988B-25B4-261C-53C21D45CE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202">
              <a:extLst>
                <a:ext uri="{FF2B5EF4-FFF2-40B4-BE49-F238E27FC236}">
                  <a16:creationId xmlns:a16="http://schemas.microsoft.com/office/drawing/2014/main" id="{86C518D3-2331-79CA-01D3-D3F97EDC7271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46" name="이등변 삼각형 203">
                <a:extLst>
                  <a:ext uri="{FF2B5EF4-FFF2-40B4-BE49-F238E27FC236}">
                    <a16:creationId xmlns:a16="http://schemas.microsoft.com/office/drawing/2014/main" id="{D2C27B42-4E6A-C1E1-D1EC-594C209314D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204">
                <a:extLst>
                  <a:ext uri="{FF2B5EF4-FFF2-40B4-BE49-F238E27FC236}">
                    <a16:creationId xmlns:a16="http://schemas.microsoft.com/office/drawing/2014/main" id="{363A8946-03BF-0AE4-D139-1D59C777D60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205">
              <a:extLst>
                <a:ext uri="{FF2B5EF4-FFF2-40B4-BE49-F238E27FC236}">
                  <a16:creationId xmlns:a16="http://schemas.microsoft.com/office/drawing/2014/main" id="{1DA5D6C3-B14A-465C-165A-ABFD43691146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44" name="이등변 삼각형 206">
                <a:extLst>
                  <a:ext uri="{FF2B5EF4-FFF2-40B4-BE49-F238E27FC236}">
                    <a16:creationId xmlns:a16="http://schemas.microsoft.com/office/drawing/2014/main" id="{ACC7855B-C139-C8D3-FAB2-88F879FE8D1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207">
                <a:extLst>
                  <a:ext uri="{FF2B5EF4-FFF2-40B4-BE49-F238E27FC236}">
                    <a16:creationId xmlns:a16="http://schemas.microsoft.com/office/drawing/2014/main" id="{A6B7ECA1-F89F-1D88-238B-0291AB994DB2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217">
            <a:extLst>
              <a:ext uri="{FF2B5EF4-FFF2-40B4-BE49-F238E27FC236}">
                <a16:creationId xmlns:a16="http://schemas.microsoft.com/office/drawing/2014/main" id="{509C8DD7-6C35-1A55-5FC3-E5D3C5AFE3B1}"/>
              </a:ext>
            </a:extLst>
          </p:cNvPr>
          <p:cNvGrpSpPr/>
          <p:nvPr/>
        </p:nvGrpSpPr>
        <p:grpSpPr>
          <a:xfrm rot="18338106" flipV="1">
            <a:off x="-2846167" y="4992930"/>
            <a:ext cx="1850415" cy="1616178"/>
            <a:chOff x="2151734" y="2266066"/>
            <a:chExt cx="1850415" cy="1616178"/>
          </a:xfrm>
        </p:grpSpPr>
        <p:grpSp>
          <p:nvGrpSpPr>
            <p:cNvPr id="51" name="그룹 208">
              <a:extLst>
                <a:ext uri="{FF2B5EF4-FFF2-40B4-BE49-F238E27FC236}">
                  <a16:creationId xmlns:a16="http://schemas.microsoft.com/office/drawing/2014/main" id="{AFE4D455-A1FC-BAF0-8C90-D3EF7611D80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58" name="이등변 삼각형 209">
                <a:extLst>
                  <a:ext uri="{FF2B5EF4-FFF2-40B4-BE49-F238E27FC236}">
                    <a16:creationId xmlns:a16="http://schemas.microsoft.com/office/drawing/2014/main" id="{FAD68817-D25E-7E47-B961-67FBEDB9A34C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210">
                <a:extLst>
                  <a:ext uri="{FF2B5EF4-FFF2-40B4-BE49-F238E27FC236}">
                    <a16:creationId xmlns:a16="http://schemas.microsoft.com/office/drawing/2014/main" id="{CCF660FD-BC74-6614-4EB5-F3970261678F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211">
              <a:extLst>
                <a:ext uri="{FF2B5EF4-FFF2-40B4-BE49-F238E27FC236}">
                  <a16:creationId xmlns:a16="http://schemas.microsoft.com/office/drawing/2014/main" id="{8F1EFA89-0CA1-EAA6-1AC8-5F617364671D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56" name="이등변 삼각형 212">
                <a:extLst>
                  <a:ext uri="{FF2B5EF4-FFF2-40B4-BE49-F238E27FC236}">
                    <a16:creationId xmlns:a16="http://schemas.microsoft.com/office/drawing/2014/main" id="{4BDECB1A-6D48-F76D-C925-8BF7832B543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213">
                <a:extLst>
                  <a:ext uri="{FF2B5EF4-FFF2-40B4-BE49-F238E27FC236}">
                    <a16:creationId xmlns:a16="http://schemas.microsoft.com/office/drawing/2014/main" id="{454311F4-9ADC-BCC8-F5A7-AFBD29B366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214">
              <a:extLst>
                <a:ext uri="{FF2B5EF4-FFF2-40B4-BE49-F238E27FC236}">
                  <a16:creationId xmlns:a16="http://schemas.microsoft.com/office/drawing/2014/main" id="{0AB68562-E8EA-F085-0732-F6410D229870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54" name="이등변 삼각형 215">
                <a:extLst>
                  <a:ext uri="{FF2B5EF4-FFF2-40B4-BE49-F238E27FC236}">
                    <a16:creationId xmlns:a16="http://schemas.microsoft.com/office/drawing/2014/main" id="{E366A8F5-D2A3-D77D-66CB-D6038C380E88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216">
                <a:extLst>
                  <a:ext uri="{FF2B5EF4-FFF2-40B4-BE49-F238E27FC236}">
                    <a16:creationId xmlns:a16="http://schemas.microsoft.com/office/drawing/2014/main" id="{EF706066-5F11-F2B9-7BBA-D76897DA85C5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0" name="Imagem 59">
            <a:extLst>
              <a:ext uri="{FF2B5EF4-FFF2-40B4-BE49-F238E27FC236}">
                <a16:creationId xmlns:a16="http://schemas.microsoft.com/office/drawing/2014/main" id="{8B56F02D-1AA4-4FFF-4C7F-D613AAD1A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213214" y="-293539"/>
            <a:ext cx="1779873" cy="14811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40079D-82DE-3A5E-072A-7F919394AB5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Engenharia de Materiais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81D90A7-26C1-D6E6-ACCB-F48C30DD8DC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9"/>
              </a:rPr>
              <a:t>@taianamui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87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40">
            <a:extLst>
              <a:ext uri="{FF2B5EF4-FFF2-40B4-BE49-F238E27FC236}">
                <a16:creationId xmlns:a16="http://schemas.microsoft.com/office/drawing/2014/main" id="{34E0FB4D-5854-48FF-A5C7-A90D9A55F7DA}"/>
              </a:ext>
            </a:extLst>
          </p:cNvPr>
          <p:cNvGrpSpPr/>
          <p:nvPr/>
        </p:nvGrpSpPr>
        <p:grpSpPr>
          <a:xfrm>
            <a:off x="1900004" y="448333"/>
            <a:ext cx="8981098" cy="5270727"/>
            <a:chOff x="2687161" y="3731096"/>
            <a:chExt cx="5158677" cy="302746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" name="Freeform: Shape 341">
              <a:extLst>
                <a:ext uri="{FF2B5EF4-FFF2-40B4-BE49-F238E27FC236}">
                  <a16:creationId xmlns:a16="http://schemas.microsoft.com/office/drawing/2014/main" id="{1A907ACA-0616-4FEE-B3A2-97809BB24BEA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42">
              <a:extLst>
                <a:ext uri="{FF2B5EF4-FFF2-40B4-BE49-F238E27FC236}">
                  <a16:creationId xmlns:a16="http://schemas.microsoft.com/office/drawing/2014/main" id="{34AE66F4-BC2E-42C7-A0A9-4F4EF1B2242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43">
              <a:extLst>
                <a:ext uri="{FF2B5EF4-FFF2-40B4-BE49-F238E27FC236}">
                  <a16:creationId xmlns:a16="http://schemas.microsoft.com/office/drawing/2014/main" id="{14046F0B-28F9-4255-93E6-A507B2EC4543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44">
              <a:extLst>
                <a:ext uri="{FF2B5EF4-FFF2-40B4-BE49-F238E27FC236}">
                  <a16:creationId xmlns:a16="http://schemas.microsoft.com/office/drawing/2014/main" id="{F0559250-84E8-4112-93A4-25DB6157E839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45">
              <a:extLst>
                <a:ext uri="{FF2B5EF4-FFF2-40B4-BE49-F238E27FC236}">
                  <a16:creationId xmlns:a16="http://schemas.microsoft.com/office/drawing/2014/main" id="{DF7946F6-DC40-42A6-B030-09AD4883918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46">
              <a:extLst>
                <a:ext uri="{FF2B5EF4-FFF2-40B4-BE49-F238E27FC236}">
                  <a16:creationId xmlns:a16="http://schemas.microsoft.com/office/drawing/2014/main" id="{6B7C903D-A159-46E3-84EB-2AA24C8C9E4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47">
              <a:extLst>
                <a:ext uri="{FF2B5EF4-FFF2-40B4-BE49-F238E27FC236}">
                  <a16:creationId xmlns:a16="http://schemas.microsoft.com/office/drawing/2014/main" id="{65463527-8B20-40E6-9147-EF27E854B47E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48">
              <a:extLst>
                <a:ext uri="{FF2B5EF4-FFF2-40B4-BE49-F238E27FC236}">
                  <a16:creationId xmlns:a16="http://schemas.microsoft.com/office/drawing/2014/main" id="{519D375F-DE33-4684-89D7-D4E7F9AE9C6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49">
              <a:extLst>
                <a:ext uri="{FF2B5EF4-FFF2-40B4-BE49-F238E27FC236}">
                  <a16:creationId xmlns:a16="http://schemas.microsoft.com/office/drawing/2014/main" id="{55793A38-B7C1-4AB3-B4F5-6A15FE3BAA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50">
              <a:extLst>
                <a:ext uri="{FF2B5EF4-FFF2-40B4-BE49-F238E27FC236}">
                  <a16:creationId xmlns:a16="http://schemas.microsoft.com/office/drawing/2014/main" id="{1C3DCB55-30AB-41E2-BA5D-CAAEA7138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51">
              <a:extLst>
                <a:ext uri="{FF2B5EF4-FFF2-40B4-BE49-F238E27FC236}">
                  <a16:creationId xmlns:a16="http://schemas.microsoft.com/office/drawing/2014/main" id="{6E1D4391-2888-45D7-A0D1-539F9CCC705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52">
              <a:extLst>
                <a:ext uri="{FF2B5EF4-FFF2-40B4-BE49-F238E27FC236}">
                  <a16:creationId xmlns:a16="http://schemas.microsoft.com/office/drawing/2014/main" id="{3A67F1CE-17E9-42D3-BF55-F86FDB39534E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53">
              <a:extLst>
                <a:ext uri="{FF2B5EF4-FFF2-40B4-BE49-F238E27FC236}">
                  <a16:creationId xmlns:a16="http://schemas.microsoft.com/office/drawing/2014/main" id="{59A1B5B9-A3BD-4950-8B85-CF0DB51F98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54">
              <a:extLst>
                <a:ext uri="{FF2B5EF4-FFF2-40B4-BE49-F238E27FC236}">
                  <a16:creationId xmlns:a16="http://schemas.microsoft.com/office/drawing/2014/main" id="{ACBDACC3-E394-4163-9281-A7DEFFFFFB4D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55">
              <a:extLst>
                <a:ext uri="{FF2B5EF4-FFF2-40B4-BE49-F238E27FC236}">
                  <a16:creationId xmlns:a16="http://schemas.microsoft.com/office/drawing/2014/main" id="{98C3E96F-28AD-4C63-8306-D6053FFDCC3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56">
              <a:extLst>
                <a:ext uri="{FF2B5EF4-FFF2-40B4-BE49-F238E27FC236}">
                  <a16:creationId xmlns:a16="http://schemas.microsoft.com/office/drawing/2014/main" id="{6312178B-E0A7-42B0-82D4-0A62BC70751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57">
              <a:extLst>
                <a:ext uri="{FF2B5EF4-FFF2-40B4-BE49-F238E27FC236}">
                  <a16:creationId xmlns:a16="http://schemas.microsoft.com/office/drawing/2014/main" id="{899BE685-5639-4A9C-BA13-CBDBCBFBEC9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8">
              <a:extLst>
                <a:ext uri="{FF2B5EF4-FFF2-40B4-BE49-F238E27FC236}">
                  <a16:creationId xmlns:a16="http://schemas.microsoft.com/office/drawing/2014/main" id="{E76FE89B-E412-4BA7-88D4-DCF190A55D1C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59">
              <a:extLst>
                <a:ext uri="{FF2B5EF4-FFF2-40B4-BE49-F238E27FC236}">
                  <a16:creationId xmlns:a16="http://schemas.microsoft.com/office/drawing/2014/main" id="{6DAD8E65-BBB7-4C03-88C9-997EC95AE69C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60">
              <a:extLst>
                <a:ext uri="{FF2B5EF4-FFF2-40B4-BE49-F238E27FC236}">
                  <a16:creationId xmlns:a16="http://schemas.microsoft.com/office/drawing/2014/main" id="{6DD0EB01-C239-4B7E-8825-C504AD1B5110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1">
              <a:extLst>
                <a:ext uri="{FF2B5EF4-FFF2-40B4-BE49-F238E27FC236}">
                  <a16:creationId xmlns:a16="http://schemas.microsoft.com/office/drawing/2014/main" id="{38427345-C920-4307-8254-FE449A29A19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62">
              <a:extLst>
                <a:ext uri="{FF2B5EF4-FFF2-40B4-BE49-F238E27FC236}">
                  <a16:creationId xmlns:a16="http://schemas.microsoft.com/office/drawing/2014/main" id="{31D79F29-43FE-441A-9530-B4E04EB8C5F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63">
              <a:extLst>
                <a:ext uri="{FF2B5EF4-FFF2-40B4-BE49-F238E27FC236}">
                  <a16:creationId xmlns:a16="http://schemas.microsoft.com/office/drawing/2014/main" id="{0B58162D-0987-4FBF-B9E0-2556E77F9D1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64">
              <a:extLst>
                <a:ext uri="{FF2B5EF4-FFF2-40B4-BE49-F238E27FC236}">
                  <a16:creationId xmlns:a16="http://schemas.microsoft.com/office/drawing/2014/main" id="{F5B92E4E-9BC0-4010-A510-B8DBF1811E1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65">
              <a:extLst>
                <a:ext uri="{FF2B5EF4-FFF2-40B4-BE49-F238E27FC236}">
                  <a16:creationId xmlns:a16="http://schemas.microsoft.com/office/drawing/2014/main" id="{4C2A75BB-A779-485A-9BF0-C9A170A50B1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6">
              <a:extLst>
                <a:ext uri="{FF2B5EF4-FFF2-40B4-BE49-F238E27FC236}">
                  <a16:creationId xmlns:a16="http://schemas.microsoft.com/office/drawing/2014/main" id="{E54F0AE0-C6A5-42EB-83B1-960F5562889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67">
              <a:extLst>
                <a:ext uri="{FF2B5EF4-FFF2-40B4-BE49-F238E27FC236}">
                  <a16:creationId xmlns:a16="http://schemas.microsoft.com/office/drawing/2014/main" id="{C1D3786B-1334-4B3D-AAD2-06030008D5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68">
              <a:extLst>
                <a:ext uri="{FF2B5EF4-FFF2-40B4-BE49-F238E27FC236}">
                  <a16:creationId xmlns:a16="http://schemas.microsoft.com/office/drawing/2014/main" id="{1C78F42C-9B03-46B7-85C6-AFC438AF1660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69">
              <a:extLst>
                <a:ext uri="{FF2B5EF4-FFF2-40B4-BE49-F238E27FC236}">
                  <a16:creationId xmlns:a16="http://schemas.microsoft.com/office/drawing/2014/main" id="{6E6BA654-7ABF-4CC2-ADB7-8FB0B7A58E0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70">
              <a:extLst>
                <a:ext uri="{FF2B5EF4-FFF2-40B4-BE49-F238E27FC236}">
                  <a16:creationId xmlns:a16="http://schemas.microsoft.com/office/drawing/2014/main" id="{D3AF7641-97C4-4997-84F0-514EC093D50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71">
              <a:extLst>
                <a:ext uri="{FF2B5EF4-FFF2-40B4-BE49-F238E27FC236}">
                  <a16:creationId xmlns:a16="http://schemas.microsoft.com/office/drawing/2014/main" id="{E4A56385-9E24-426A-90AF-D49CA57F904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72">
              <a:extLst>
                <a:ext uri="{FF2B5EF4-FFF2-40B4-BE49-F238E27FC236}">
                  <a16:creationId xmlns:a16="http://schemas.microsoft.com/office/drawing/2014/main" id="{BE8D3C7A-7FFA-4306-AFEA-134CA3AC685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73">
              <a:extLst>
                <a:ext uri="{FF2B5EF4-FFF2-40B4-BE49-F238E27FC236}">
                  <a16:creationId xmlns:a16="http://schemas.microsoft.com/office/drawing/2014/main" id="{6D69B116-926B-4129-9E3C-FA750959B88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74">
              <a:extLst>
                <a:ext uri="{FF2B5EF4-FFF2-40B4-BE49-F238E27FC236}">
                  <a16:creationId xmlns:a16="http://schemas.microsoft.com/office/drawing/2014/main" id="{D64E67F4-7D25-4C57-BC2F-291B40B17E1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5">
              <a:extLst>
                <a:ext uri="{FF2B5EF4-FFF2-40B4-BE49-F238E27FC236}">
                  <a16:creationId xmlns:a16="http://schemas.microsoft.com/office/drawing/2014/main" id="{699B8E8D-A57C-4B22-9CE7-F4BCC509C4C7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76">
              <a:extLst>
                <a:ext uri="{FF2B5EF4-FFF2-40B4-BE49-F238E27FC236}">
                  <a16:creationId xmlns:a16="http://schemas.microsoft.com/office/drawing/2014/main" id="{73382958-0F98-4BD9-8A75-60005A565332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7">
              <a:extLst>
                <a:ext uri="{FF2B5EF4-FFF2-40B4-BE49-F238E27FC236}">
                  <a16:creationId xmlns:a16="http://schemas.microsoft.com/office/drawing/2014/main" id="{6FC4E15B-C6E2-44BC-BCA0-BDB75C39887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78">
              <a:extLst>
                <a:ext uri="{FF2B5EF4-FFF2-40B4-BE49-F238E27FC236}">
                  <a16:creationId xmlns:a16="http://schemas.microsoft.com/office/drawing/2014/main" id="{BC5C9539-CF7A-4AC6-8B11-3A56936E600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79">
              <a:extLst>
                <a:ext uri="{FF2B5EF4-FFF2-40B4-BE49-F238E27FC236}">
                  <a16:creationId xmlns:a16="http://schemas.microsoft.com/office/drawing/2014/main" id="{D1C017EE-9383-454D-8AA7-DD2E8D1F9F8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80">
              <a:extLst>
                <a:ext uri="{FF2B5EF4-FFF2-40B4-BE49-F238E27FC236}">
                  <a16:creationId xmlns:a16="http://schemas.microsoft.com/office/drawing/2014/main" id="{5A3523D2-7EC3-41A7-A033-7ADC2944E3AB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81">
              <a:extLst>
                <a:ext uri="{FF2B5EF4-FFF2-40B4-BE49-F238E27FC236}">
                  <a16:creationId xmlns:a16="http://schemas.microsoft.com/office/drawing/2014/main" id="{3C23BAB8-CD29-453A-8887-3D8025ECA3F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82">
              <a:extLst>
                <a:ext uri="{FF2B5EF4-FFF2-40B4-BE49-F238E27FC236}">
                  <a16:creationId xmlns:a16="http://schemas.microsoft.com/office/drawing/2014/main" id="{C54B11E8-84FA-493B-A2A7-45C502EAD45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83">
              <a:extLst>
                <a:ext uri="{FF2B5EF4-FFF2-40B4-BE49-F238E27FC236}">
                  <a16:creationId xmlns:a16="http://schemas.microsoft.com/office/drawing/2014/main" id="{AED5E8FB-885E-4D6A-AFDE-B090A15691B7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84">
              <a:extLst>
                <a:ext uri="{FF2B5EF4-FFF2-40B4-BE49-F238E27FC236}">
                  <a16:creationId xmlns:a16="http://schemas.microsoft.com/office/drawing/2014/main" id="{529EB4A3-9C16-479B-ACA3-CE035B2F13A7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85">
              <a:extLst>
                <a:ext uri="{FF2B5EF4-FFF2-40B4-BE49-F238E27FC236}">
                  <a16:creationId xmlns:a16="http://schemas.microsoft.com/office/drawing/2014/main" id="{96F1802F-D63B-41B2-99AC-D6CEB6AD818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6">
              <a:extLst>
                <a:ext uri="{FF2B5EF4-FFF2-40B4-BE49-F238E27FC236}">
                  <a16:creationId xmlns:a16="http://schemas.microsoft.com/office/drawing/2014/main" id="{A59E8F0E-FFE2-44BB-847D-C3E2AB675C3F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87">
              <a:extLst>
                <a:ext uri="{FF2B5EF4-FFF2-40B4-BE49-F238E27FC236}">
                  <a16:creationId xmlns:a16="http://schemas.microsoft.com/office/drawing/2014/main" id="{ED054AAE-F2E0-42AF-BBD9-F312198C21F2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8">
              <a:extLst>
                <a:ext uri="{FF2B5EF4-FFF2-40B4-BE49-F238E27FC236}">
                  <a16:creationId xmlns:a16="http://schemas.microsoft.com/office/drawing/2014/main" id="{0054C6C5-C741-480D-96FA-DA7F793D474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89">
              <a:extLst>
                <a:ext uri="{FF2B5EF4-FFF2-40B4-BE49-F238E27FC236}">
                  <a16:creationId xmlns:a16="http://schemas.microsoft.com/office/drawing/2014/main" id="{80E8512E-E41B-471E-A65E-96269F1795D4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90">
              <a:extLst>
                <a:ext uri="{FF2B5EF4-FFF2-40B4-BE49-F238E27FC236}">
                  <a16:creationId xmlns:a16="http://schemas.microsoft.com/office/drawing/2014/main" id="{7D75DA55-9560-462C-97E7-5688D68C5988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91">
              <a:extLst>
                <a:ext uri="{FF2B5EF4-FFF2-40B4-BE49-F238E27FC236}">
                  <a16:creationId xmlns:a16="http://schemas.microsoft.com/office/drawing/2014/main" id="{0ED0FA2F-EACB-48DB-A1DD-D260E88F3E55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92">
              <a:extLst>
                <a:ext uri="{FF2B5EF4-FFF2-40B4-BE49-F238E27FC236}">
                  <a16:creationId xmlns:a16="http://schemas.microsoft.com/office/drawing/2014/main" id="{CC14F773-25E4-4021-A593-CFAE6D3396D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93">
              <a:extLst>
                <a:ext uri="{FF2B5EF4-FFF2-40B4-BE49-F238E27FC236}">
                  <a16:creationId xmlns:a16="http://schemas.microsoft.com/office/drawing/2014/main" id="{7AF3E824-019F-4F30-8F72-1BB0E3003DA8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94">
              <a:extLst>
                <a:ext uri="{FF2B5EF4-FFF2-40B4-BE49-F238E27FC236}">
                  <a16:creationId xmlns:a16="http://schemas.microsoft.com/office/drawing/2014/main" id="{74F864A1-2526-4EB4-ABD8-26EC58DE315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95">
              <a:extLst>
                <a:ext uri="{FF2B5EF4-FFF2-40B4-BE49-F238E27FC236}">
                  <a16:creationId xmlns:a16="http://schemas.microsoft.com/office/drawing/2014/main" id="{93077FE1-101F-46E8-8CB4-3BB832F9669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96">
              <a:extLst>
                <a:ext uri="{FF2B5EF4-FFF2-40B4-BE49-F238E27FC236}">
                  <a16:creationId xmlns:a16="http://schemas.microsoft.com/office/drawing/2014/main" id="{4B4AF725-09B6-4A7B-B8D7-DF455BC8747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97">
              <a:extLst>
                <a:ext uri="{FF2B5EF4-FFF2-40B4-BE49-F238E27FC236}">
                  <a16:creationId xmlns:a16="http://schemas.microsoft.com/office/drawing/2014/main" id="{E97B67BD-A92B-44B6-9B03-B28E48D91F92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98">
              <a:extLst>
                <a:ext uri="{FF2B5EF4-FFF2-40B4-BE49-F238E27FC236}">
                  <a16:creationId xmlns:a16="http://schemas.microsoft.com/office/drawing/2014/main" id="{87C1122B-694C-416E-B21E-962A9E17D7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99">
              <a:extLst>
                <a:ext uri="{FF2B5EF4-FFF2-40B4-BE49-F238E27FC236}">
                  <a16:creationId xmlns:a16="http://schemas.microsoft.com/office/drawing/2014/main" id="{D39B26C9-27FE-4B4D-B848-F1381D9EA789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400">
              <a:extLst>
                <a:ext uri="{FF2B5EF4-FFF2-40B4-BE49-F238E27FC236}">
                  <a16:creationId xmlns:a16="http://schemas.microsoft.com/office/drawing/2014/main" id="{69F25037-8B8E-4019-BBA3-BACE395764B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401">
              <a:extLst>
                <a:ext uri="{FF2B5EF4-FFF2-40B4-BE49-F238E27FC236}">
                  <a16:creationId xmlns:a16="http://schemas.microsoft.com/office/drawing/2014/main" id="{620FEA4E-13A0-4B7F-B931-6DEC1E9035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402">
              <a:extLst>
                <a:ext uri="{FF2B5EF4-FFF2-40B4-BE49-F238E27FC236}">
                  <a16:creationId xmlns:a16="http://schemas.microsoft.com/office/drawing/2014/main" id="{A5DD79A8-D3F5-4867-ABCE-5F516444B0E9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403">
              <a:extLst>
                <a:ext uri="{FF2B5EF4-FFF2-40B4-BE49-F238E27FC236}">
                  <a16:creationId xmlns:a16="http://schemas.microsoft.com/office/drawing/2014/main" id="{7949CF1A-34D2-4B58-BFF0-B79B13E17ED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04">
              <a:extLst>
                <a:ext uri="{FF2B5EF4-FFF2-40B4-BE49-F238E27FC236}">
                  <a16:creationId xmlns:a16="http://schemas.microsoft.com/office/drawing/2014/main" id="{377A85B0-473A-4EDD-81A5-4F5F1FF9CB03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405">
              <a:extLst>
                <a:ext uri="{FF2B5EF4-FFF2-40B4-BE49-F238E27FC236}">
                  <a16:creationId xmlns:a16="http://schemas.microsoft.com/office/drawing/2014/main" id="{1F8A10B5-638D-403C-8A93-BE84F6BCF31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406">
              <a:extLst>
                <a:ext uri="{FF2B5EF4-FFF2-40B4-BE49-F238E27FC236}">
                  <a16:creationId xmlns:a16="http://schemas.microsoft.com/office/drawing/2014/main" id="{DCF918EB-F463-4057-8333-BF050F50512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407">
              <a:extLst>
                <a:ext uri="{FF2B5EF4-FFF2-40B4-BE49-F238E27FC236}">
                  <a16:creationId xmlns:a16="http://schemas.microsoft.com/office/drawing/2014/main" id="{27D94870-1A83-4025-A623-2518FBB9C9BA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08">
              <a:extLst>
                <a:ext uri="{FF2B5EF4-FFF2-40B4-BE49-F238E27FC236}">
                  <a16:creationId xmlns:a16="http://schemas.microsoft.com/office/drawing/2014/main" id="{185D563D-DB8A-4C1B-9AA2-780E2B5F1742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09">
              <a:extLst>
                <a:ext uri="{FF2B5EF4-FFF2-40B4-BE49-F238E27FC236}">
                  <a16:creationId xmlns:a16="http://schemas.microsoft.com/office/drawing/2014/main" id="{15B8BA73-F0B0-4F0C-91B2-B23655D29860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10">
              <a:extLst>
                <a:ext uri="{FF2B5EF4-FFF2-40B4-BE49-F238E27FC236}">
                  <a16:creationId xmlns:a16="http://schemas.microsoft.com/office/drawing/2014/main" id="{225A8F16-8283-4E0B-A133-7EA9ACC39D20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11">
              <a:extLst>
                <a:ext uri="{FF2B5EF4-FFF2-40B4-BE49-F238E27FC236}">
                  <a16:creationId xmlns:a16="http://schemas.microsoft.com/office/drawing/2014/main" id="{06E81905-B2F5-4B15-BE6C-05583694D27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12">
              <a:extLst>
                <a:ext uri="{FF2B5EF4-FFF2-40B4-BE49-F238E27FC236}">
                  <a16:creationId xmlns:a16="http://schemas.microsoft.com/office/drawing/2014/main" id="{65B00FF6-DD75-440B-BD55-8D7919DE72F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13">
              <a:extLst>
                <a:ext uri="{FF2B5EF4-FFF2-40B4-BE49-F238E27FC236}">
                  <a16:creationId xmlns:a16="http://schemas.microsoft.com/office/drawing/2014/main" id="{55C07921-7A18-4C12-8CD4-3F4E3332AF6F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414">
              <a:extLst>
                <a:ext uri="{FF2B5EF4-FFF2-40B4-BE49-F238E27FC236}">
                  <a16:creationId xmlns:a16="http://schemas.microsoft.com/office/drawing/2014/main" id="{000DD536-278B-4703-B782-B9653D29C98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415">
              <a:extLst>
                <a:ext uri="{FF2B5EF4-FFF2-40B4-BE49-F238E27FC236}">
                  <a16:creationId xmlns:a16="http://schemas.microsoft.com/office/drawing/2014/main" id="{200E814E-B1AD-4347-9C59-7E18575483F6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16">
              <a:extLst>
                <a:ext uri="{FF2B5EF4-FFF2-40B4-BE49-F238E27FC236}">
                  <a16:creationId xmlns:a16="http://schemas.microsoft.com/office/drawing/2014/main" id="{124AB844-F87C-4444-94C7-45773182DCC7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17">
              <a:extLst>
                <a:ext uri="{FF2B5EF4-FFF2-40B4-BE49-F238E27FC236}">
                  <a16:creationId xmlns:a16="http://schemas.microsoft.com/office/drawing/2014/main" id="{C73605DB-3ACC-471A-A019-9AF1E394887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18">
              <a:extLst>
                <a:ext uri="{FF2B5EF4-FFF2-40B4-BE49-F238E27FC236}">
                  <a16:creationId xmlns:a16="http://schemas.microsoft.com/office/drawing/2014/main" id="{A4A81417-F120-4EA6-8043-18ACCA9DF3B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19">
              <a:extLst>
                <a:ext uri="{FF2B5EF4-FFF2-40B4-BE49-F238E27FC236}">
                  <a16:creationId xmlns:a16="http://schemas.microsoft.com/office/drawing/2014/main" id="{7A240178-5445-41AE-B40C-43A60B376FBC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20">
              <a:extLst>
                <a:ext uri="{FF2B5EF4-FFF2-40B4-BE49-F238E27FC236}">
                  <a16:creationId xmlns:a16="http://schemas.microsoft.com/office/drawing/2014/main" id="{794FFCB4-2D9E-4CD2-830A-47B5C2357C12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421">
              <a:extLst>
                <a:ext uri="{FF2B5EF4-FFF2-40B4-BE49-F238E27FC236}">
                  <a16:creationId xmlns:a16="http://schemas.microsoft.com/office/drawing/2014/main" id="{84F20523-EF16-4BC8-B2E6-7A45C306C05E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422">
              <a:extLst>
                <a:ext uri="{FF2B5EF4-FFF2-40B4-BE49-F238E27FC236}">
                  <a16:creationId xmlns:a16="http://schemas.microsoft.com/office/drawing/2014/main" id="{C1C9BEB0-BF9C-48FE-B652-954322FBE304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423">
              <a:extLst>
                <a:ext uri="{FF2B5EF4-FFF2-40B4-BE49-F238E27FC236}">
                  <a16:creationId xmlns:a16="http://schemas.microsoft.com/office/drawing/2014/main" id="{871DD0D1-ADEF-44F3-AF5C-066B46E8FD5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424">
              <a:extLst>
                <a:ext uri="{FF2B5EF4-FFF2-40B4-BE49-F238E27FC236}">
                  <a16:creationId xmlns:a16="http://schemas.microsoft.com/office/drawing/2014/main" id="{44361986-945B-4704-85F9-1DA85E97255F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25">
              <a:extLst>
                <a:ext uri="{FF2B5EF4-FFF2-40B4-BE49-F238E27FC236}">
                  <a16:creationId xmlns:a16="http://schemas.microsoft.com/office/drawing/2014/main" id="{BE838ECD-21AA-4739-95AB-9CF69DEFA12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26">
              <a:extLst>
                <a:ext uri="{FF2B5EF4-FFF2-40B4-BE49-F238E27FC236}">
                  <a16:creationId xmlns:a16="http://schemas.microsoft.com/office/drawing/2014/main" id="{DFCE7C93-C95B-4227-949E-7783C04EED2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27">
              <a:extLst>
                <a:ext uri="{FF2B5EF4-FFF2-40B4-BE49-F238E27FC236}">
                  <a16:creationId xmlns:a16="http://schemas.microsoft.com/office/drawing/2014/main" id="{CD085D11-7B36-4136-AF95-64102A0D989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28">
              <a:extLst>
                <a:ext uri="{FF2B5EF4-FFF2-40B4-BE49-F238E27FC236}">
                  <a16:creationId xmlns:a16="http://schemas.microsoft.com/office/drawing/2014/main" id="{5EB4DF1F-5BB7-40C3-9810-315BC322E419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29">
              <a:extLst>
                <a:ext uri="{FF2B5EF4-FFF2-40B4-BE49-F238E27FC236}">
                  <a16:creationId xmlns:a16="http://schemas.microsoft.com/office/drawing/2014/main" id="{CCE404D7-3C84-4CDB-9969-3A96E86D2659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30">
              <a:extLst>
                <a:ext uri="{FF2B5EF4-FFF2-40B4-BE49-F238E27FC236}">
                  <a16:creationId xmlns:a16="http://schemas.microsoft.com/office/drawing/2014/main" id="{DFD1E535-DF92-4CE6-9BB2-7037FD59132F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31">
              <a:extLst>
                <a:ext uri="{FF2B5EF4-FFF2-40B4-BE49-F238E27FC236}">
                  <a16:creationId xmlns:a16="http://schemas.microsoft.com/office/drawing/2014/main" id="{0AC5B7B7-0EB1-4FC9-A90C-C8FCB5F4FC10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32">
              <a:extLst>
                <a:ext uri="{FF2B5EF4-FFF2-40B4-BE49-F238E27FC236}">
                  <a16:creationId xmlns:a16="http://schemas.microsoft.com/office/drawing/2014/main" id="{BAF7D69A-EE99-4D0B-89E1-B4698B1E0815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33">
              <a:extLst>
                <a:ext uri="{FF2B5EF4-FFF2-40B4-BE49-F238E27FC236}">
                  <a16:creationId xmlns:a16="http://schemas.microsoft.com/office/drawing/2014/main" id="{0E9FDA6B-EF39-4FD5-90BC-BF73FBAFEB6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34">
              <a:extLst>
                <a:ext uri="{FF2B5EF4-FFF2-40B4-BE49-F238E27FC236}">
                  <a16:creationId xmlns:a16="http://schemas.microsoft.com/office/drawing/2014/main" id="{E6DA0711-F60E-448B-A0C8-F4BFAB9690C3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435">
              <a:extLst>
                <a:ext uri="{FF2B5EF4-FFF2-40B4-BE49-F238E27FC236}">
                  <a16:creationId xmlns:a16="http://schemas.microsoft.com/office/drawing/2014/main" id="{52D93748-D306-4EFD-AAAC-0F6F5F584ED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36">
              <a:extLst>
                <a:ext uri="{FF2B5EF4-FFF2-40B4-BE49-F238E27FC236}">
                  <a16:creationId xmlns:a16="http://schemas.microsoft.com/office/drawing/2014/main" id="{33C16674-9862-4E32-A611-356B735C8D3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37">
              <a:extLst>
                <a:ext uri="{FF2B5EF4-FFF2-40B4-BE49-F238E27FC236}">
                  <a16:creationId xmlns:a16="http://schemas.microsoft.com/office/drawing/2014/main" id="{E0FBD5F5-0F68-40BE-9CD6-A0301A0EDA5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38">
              <a:extLst>
                <a:ext uri="{FF2B5EF4-FFF2-40B4-BE49-F238E27FC236}">
                  <a16:creationId xmlns:a16="http://schemas.microsoft.com/office/drawing/2014/main" id="{87D0D84A-5EAA-4A1C-A305-5BC4FF96B20E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39">
              <a:extLst>
                <a:ext uri="{FF2B5EF4-FFF2-40B4-BE49-F238E27FC236}">
                  <a16:creationId xmlns:a16="http://schemas.microsoft.com/office/drawing/2014/main" id="{BE46E362-DC7F-4D5B-BD0C-1C73602C7BC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40">
              <a:extLst>
                <a:ext uri="{FF2B5EF4-FFF2-40B4-BE49-F238E27FC236}">
                  <a16:creationId xmlns:a16="http://schemas.microsoft.com/office/drawing/2014/main" id="{C875DFB3-69F2-4F4C-B49F-66AB3B15C22C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41">
              <a:extLst>
                <a:ext uri="{FF2B5EF4-FFF2-40B4-BE49-F238E27FC236}">
                  <a16:creationId xmlns:a16="http://schemas.microsoft.com/office/drawing/2014/main" id="{6D5C03B8-7EE7-4341-B5B8-93126CE0197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42">
              <a:extLst>
                <a:ext uri="{FF2B5EF4-FFF2-40B4-BE49-F238E27FC236}">
                  <a16:creationId xmlns:a16="http://schemas.microsoft.com/office/drawing/2014/main" id="{37659B64-8631-4B44-8181-509B6B93348A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43">
              <a:extLst>
                <a:ext uri="{FF2B5EF4-FFF2-40B4-BE49-F238E27FC236}">
                  <a16:creationId xmlns:a16="http://schemas.microsoft.com/office/drawing/2014/main" id="{B31D25F4-19EF-4AF0-AD39-F779E1F2A183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44">
              <a:extLst>
                <a:ext uri="{FF2B5EF4-FFF2-40B4-BE49-F238E27FC236}">
                  <a16:creationId xmlns:a16="http://schemas.microsoft.com/office/drawing/2014/main" id="{B37476F0-4017-43EA-8767-AB3763E773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45">
              <a:extLst>
                <a:ext uri="{FF2B5EF4-FFF2-40B4-BE49-F238E27FC236}">
                  <a16:creationId xmlns:a16="http://schemas.microsoft.com/office/drawing/2014/main" id="{BBC474E6-B2AD-4FBB-985C-7D9367149F0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46">
              <a:extLst>
                <a:ext uri="{FF2B5EF4-FFF2-40B4-BE49-F238E27FC236}">
                  <a16:creationId xmlns:a16="http://schemas.microsoft.com/office/drawing/2014/main" id="{DBAE514B-146F-4375-AA08-C7EFBFF561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47">
              <a:extLst>
                <a:ext uri="{FF2B5EF4-FFF2-40B4-BE49-F238E27FC236}">
                  <a16:creationId xmlns:a16="http://schemas.microsoft.com/office/drawing/2014/main" id="{A2C9D9F9-379E-4FBC-B44D-7DA621914327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48">
              <a:extLst>
                <a:ext uri="{FF2B5EF4-FFF2-40B4-BE49-F238E27FC236}">
                  <a16:creationId xmlns:a16="http://schemas.microsoft.com/office/drawing/2014/main" id="{D96EDA9D-96EC-4E7F-8CBF-1E30D1A4877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449">
              <a:extLst>
                <a:ext uri="{FF2B5EF4-FFF2-40B4-BE49-F238E27FC236}">
                  <a16:creationId xmlns:a16="http://schemas.microsoft.com/office/drawing/2014/main" id="{CD2E92B3-A19C-4342-995B-716BC8923C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450">
              <a:extLst>
                <a:ext uri="{FF2B5EF4-FFF2-40B4-BE49-F238E27FC236}">
                  <a16:creationId xmlns:a16="http://schemas.microsoft.com/office/drawing/2014/main" id="{2C18AF20-A6D0-4893-BFC7-7EF81EAF8174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51">
              <a:extLst>
                <a:ext uri="{FF2B5EF4-FFF2-40B4-BE49-F238E27FC236}">
                  <a16:creationId xmlns:a16="http://schemas.microsoft.com/office/drawing/2014/main" id="{AF8C9BF9-4D4E-47D7-8F19-67EF5E7CCA1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52">
              <a:extLst>
                <a:ext uri="{FF2B5EF4-FFF2-40B4-BE49-F238E27FC236}">
                  <a16:creationId xmlns:a16="http://schemas.microsoft.com/office/drawing/2014/main" id="{6B4464A6-4883-4721-BCCA-8FEEB9FAE48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CCB79A1-1160-42B2-83FF-0378194EF075}"/>
              </a:ext>
            </a:extLst>
          </p:cNvPr>
          <p:cNvGrpSpPr/>
          <p:nvPr/>
        </p:nvGrpSpPr>
        <p:grpSpPr>
          <a:xfrm>
            <a:off x="4266387" y="1409565"/>
            <a:ext cx="2559362" cy="2896941"/>
            <a:chOff x="5473588" y="824755"/>
            <a:chExt cx="5393466" cy="610486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E7D697B-CA7D-4C12-944F-8B583E40779A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5C48ABE7-D79A-480D-916D-39D2605539A6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05288F0-E801-4935-A23F-E10C79D00BC9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24733ED-E69B-40C3-BF1F-BB4BA3562BB3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F825255B-9D20-4083-B1E9-242C48CEEF4F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E791E99-1804-42AC-81BD-ABDFC0577C47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1B5E507F-5FE7-4839-BCE9-67343A11111F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741D0DC-4A2D-42AC-89E5-A88BB546703F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39400B0-6473-493D-8070-A8A98BABF2E0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80FC3A4-C791-42FE-8E7A-7D1F8C6EC0CF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846199F-0429-4DF3-903B-6C462409FC0F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88B987D8-3222-4421-9A58-E7043FA63F2C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6FEDAFEE-9577-4BE8-AA1F-BAF2B221F581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27BAB81-BB02-4A3F-98CE-70C55FAF3CFE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95A56426-9670-4055-A9B7-BFD753B5281F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54D4B800-33C5-4C8D-8434-1CB07E856BAB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1E09D48-ADBD-42B5-AF6E-5D8FE32C30DB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1C72D3C4-9D90-49A6-8524-50AEB30366C8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D8DCA553-6A74-42D4-983F-D8BF0B30ABB4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9A3E053-FBE0-4FD7-9E9B-265B320C03E3}"/>
              </a:ext>
            </a:extLst>
          </p:cNvPr>
          <p:cNvGrpSpPr/>
          <p:nvPr/>
        </p:nvGrpSpPr>
        <p:grpSpPr>
          <a:xfrm>
            <a:off x="3139" y="4039574"/>
            <a:ext cx="4440968" cy="2964857"/>
            <a:chOff x="3139" y="4543618"/>
            <a:chExt cx="3685978" cy="246081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8D0CCF4-AF2B-4658-AD2D-B78FF4641903}"/>
                </a:ext>
              </a:extLst>
            </p:cNvPr>
            <p:cNvGrpSpPr/>
            <p:nvPr/>
          </p:nvGrpSpPr>
          <p:grpSpPr>
            <a:xfrm>
              <a:off x="2211695" y="5416526"/>
              <a:ext cx="1477422" cy="1587906"/>
              <a:chOff x="2111511" y="5402625"/>
              <a:chExt cx="1477422" cy="1587906"/>
            </a:xfrm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D0A27DE3-4407-448A-8242-38F767C79C1D}"/>
                  </a:ext>
                </a:extLst>
              </p:cNvPr>
              <p:cNvSpPr/>
              <p:nvPr/>
            </p:nvSpPr>
            <p:spPr>
              <a:xfrm rot="20654554">
                <a:off x="2718338" y="6228473"/>
                <a:ext cx="870595" cy="762058"/>
              </a:xfrm>
              <a:custGeom>
                <a:avLst/>
                <a:gdLst>
                  <a:gd name="connsiteX0" fmla="*/ 623217 w 870595"/>
                  <a:gd name="connsiteY0" fmla="*/ 1366 h 762058"/>
                  <a:gd name="connsiteX1" fmla="*/ 631335 w 870595"/>
                  <a:gd name="connsiteY1" fmla="*/ 13027 h 762058"/>
                  <a:gd name="connsiteX2" fmla="*/ 869585 w 870595"/>
                  <a:gd name="connsiteY2" fmla="*/ 758890 h 762058"/>
                  <a:gd name="connsiteX3" fmla="*/ 870595 w 870595"/>
                  <a:gd name="connsiteY3" fmla="*/ 762058 h 762058"/>
                  <a:gd name="connsiteX4" fmla="*/ 108245 w 870595"/>
                  <a:gd name="connsiteY4" fmla="*/ 546947 h 762058"/>
                  <a:gd name="connsiteX5" fmla="*/ 99546 w 870595"/>
                  <a:gd name="connsiteY5" fmla="*/ 520118 h 762058"/>
                  <a:gd name="connsiteX6" fmla="*/ 2234 w 870595"/>
                  <a:gd name="connsiteY6" fmla="*/ 220062 h 762058"/>
                  <a:gd name="connsiteX7" fmla="*/ 16822 w 870595"/>
                  <a:gd name="connsiteY7" fmla="*/ 192970 h 762058"/>
                  <a:gd name="connsiteX8" fmla="*/ 55092 w 870595"/>
                  <a:gd name="connsiteY8" fmla="*/ 179974 h 762058"/>
                  <a:gd name="connsiteX9" fmla="*/ 609018 w 870595"/>
                  <a:gd name="connsiteY9" fmla="*/ 1697 h 762058"/>
                  <a:gd name="connsiteX10" fmla="*/ 623217 w 870595"/>
                  <a:gd name="connsiteY10" fmla="*/ 1366 h 762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595" h="762058">
                    <a:moveTo>
                      <a:pt x="623217" y="1366"/>
                    </a:moveTo>
                    <a:cubicBezTo>
                      <a:pt x="626779" y="3279"/>
                      <a:pt x="629327" y="7191"/>
                      <a:pt x="631335" y="13027"/>
                    </a:cubicBezTo>
                    <a:cubicBezTo>
                      <a:pt x="636901" y="29343"/>
                      <a:pt x="766573" y="435862"/>
                      <a:pt x="869585" y="758890"/>
                    </a:cubicBezTo>
                    <a:lnTo>
                      <a:pt x="870595" y="762058"/>
                    </a:lnTo>
                    <a:lnTo>
                      <a:pt x="108245" y="546947"/>
                    </a:lnTo>
                    <a:lnTo>
                      <a:pt x="99546" y="520118"/>
                    </a:lnTo>
                    <a:cubicBezTo>
                      <a:pt x="47062" y="358100"/>
                      <a:pt x="4579" y="226627"/>
                      <a:pt x="2234" y="220062"/>
                    </a:cubicBezTo>
                    <a:cubicBezTo>
                      <a:pt x="-2426" y="201685"/>
                      <a:pt x="-797" y="198275"/>
                      <a:pt x="16822" y="192970"/>
                    </a:cubicBezTo>
                    <a:cubicBezTo>
                      <a:pt x="29743" y="189067"/>
                      <a:pt x="42740" y="185581"/>
                      <a:pt x="55092" y="179974"/>
                    </a:cubicBezTo>
                    <a:cubicBezTo>
                      <a:pt x="224540" y="125941"/>
                      <a:pt x="593861" y="7077"/>
                      <a:pt x="609018" y="1697"/>
                    </a:cubicBezTo>
                    <a:cubicBezTo>
                      <a:pt x="615081" y="-463"/>
                      <a:pt x="619656" y="-548"/>
                      <a:pt x="623217" y="1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2B500FB6-D9F7-4022-A357-03B94573F67D}"/>
                  </a:ext>
                </a:extLst>
              </p:cNvPr>
              <p:cNvSpPr/>
              <p:nvPr/>
            </p:nvSpPr>
            <p:spPr>
              <a:xfrm rot="20654554">
                <a:off x="2662226" y="6204716"/>
                <a:ext cx="536344" cy="257195"/>
              </a:xfrm>
              <a:custGeom>
                <a:avLst/>
                <a:gdLst>
                  <a:gd name="connsiteX0" fmla="*/ 61723 w 1137625"/>
                  <a:gd name="connsiteY0" fmla="*/ 545529 h 545529"/>
                  <a:gd name="connsiteX1" fmla="*/ 0 w 1137625"/>
                  <a:gd name="connsiteY1" fmla="*/ 338418 h 545529"/>
                  <a:gd name="connsiteX2" fmla="*/ 1037405 w 1137625"/>
                  <a:gd name="connsiteY2" fmla="*/ 3922 h 545529"/>
                  <a:gd name="connsiteX3" fmla="*/ 1083376 w 1137625"/>
                  <a:gd name="connsiteY3" fmla="*/ 32774 h 545529"/>
                  <a:gd name="connsiteX4" fmla="*/ 1137625 w 1137625"/>
                  <a:gd name="connsiteY4" fmla="*/ 198254 h 545529"/>
                  <a:gd name="connsiteX5" fmla="*/ 77797 w 1137625"/>
                  <a:gd name="connsiteY5" fmla="*/ 542154 h 545529"/>
                  <a:gd name="connsiteX6" fmla="*/ 61723 w 1137625"/>
                  <a:gd name="connsiteY6" fmla="*/ 545529 h 5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625" h="545529">
                    <a:moveTo>
                      <a:pt x="61723" y="545529"/>
                    </a:moveTo>
                    <a:cubicBezTo>
                      <a:pt x="50231" y="473760"/>
                      <a:pt x="18887" y="407937"/>
                      <a:pt x="0" y="338418"/>
                    </a:cubicBezTo>
                    <a:cubicBezTo>
                      <a:pt x="19208" y="315593"/>
                      <a:pt x="1006061" y="16218"/>
                      <a:pt x="1037405" y="3922"/>
                    </a:cubicBezTo>
                    <a:cubicBezTo>
                      <a:pt x="1069151" y="-8536"/>
                      <a:pt x="1076143" y="10753"/>
                      <a:pt x="1083376" y="32774"/>
                    </a:cubicBezTo>
                    <a:cubicBezTo>
                      <a:pt x="1101540" y="87907"/>
                      <a:pt x="1119542" y="143041"/>
                      <a:pt x="1137625" y="198254"/>
                    </a:cubicBezTo>
                    <a:cubicBezTo>
                      <a:pt x="1039013" y="230804"/>
                      <a:pt x="332487" y="460177"/>
                      <a:pt x="77797" y="542154"/>
                    </a:cubicBezTo>
                    <a:cubicBezTo>
                      <a:pt x="72574" y="543841"/>
                      <a:pt x="67028" y="544484"/>
                      <a:pt x="61723" y="54552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59F089D-6FC2-4801-9155-9C8514D1DB84}"/>
                  </a:ext>
                </a:extLst>
              </p:cNvPr>
              <p:cNvSpPr/>
              <p:nvPr/>
            </p:nvSpPr>
            <p:spPr>
              <a:xfrm rot="20654554">
                <a:off x="2111511" y="5402625"/>
                <a:ext cx="867551" cy="1038099"/>
              </a:xfrm>
              <a:custGeom>
                <a:avLst/>
                <a:gdLst>
                  <a:gd name="connsiteX0" fmla="*/ 1399153 w 1840138"/>
                  <a:gd name="connsiteY0" fmla="*/ 625765 h 2201884"/>
                  <a:gd name="connsiteX1" fmla="*/ 1705439 w 1840138"/>
                  <a:gd name="connsiteY1" fmla="*/ 880696 h 2201884"/>
                  <a:gd name="connsiteX2" fmla="*/ 1836843 w 1840138"/>
                  <a:gd name="connsiteY2" fmla="*/ 1540205 h 2201884"/>
                  <a:gd name="connsiteX3" fmla="*/ 1807910 w 1840138"/>
                  <a:gd name="connsiteY3" fmla="*/ 1699497 h 2201884"/>
                  <a:gd name="connsiteX4" fmla="*/ 1817394 w 1840138"/>
                  <a:gd name="connsiteY4" fmla="*/ 1845045 h 2201884"/>
                  <a:gd name="connsiteX5" fmla="*/ 1840138 w 1840138"/>
                  <a:gd name="connsiteY5" fmla="*/ 1922682 h 2201884"/>
                  <a:gd name="connsiteX6" fmla="*/ 1613979 w 1840138"/>
                  <a:gd name="connsiteY6" fmla="*/ 1997747 h 2201884"/>
                  <a:gd name="connsiteX7" fmla="*/ 1002692 w 1840138"/>
                  <a:gd name="connsiteY7" fmla="*/ 2195455 h 2201884"/>
                  <a:gd name="connsiteX8" fmla="*/ 973678 w 1840138"/>
                  <a:gd name="connsiteY8" fmla="*/ 2201884 h 2201884"/>
                  <a:gd name="connsiteX9" fmla="*/ 906008 w 1840138"/>
                  <a:gd name="connsiteY9" fmla="*/ 2082697 h 2201884"/>
                  <a:gd name="connsiteX10" fmla="*/ 792526 w 1840138"/>
                  <a:gd name="connsiteY10" fmla="*/ 2011731 h 2201884"/>
                  <a:gd name="connsiteX11" fmla="*/ 663775 w 1840138"/>
                  <a:gd name="connsiteY11" fmla="*/ 1917297 h 2201884"/>
                  <a:gd name="connsiteX12" fmla="*/ 452565 w 1840138"/>
                  <a:gd name="connsiteY12" fmla="*/ 1719428 h 2201884"/>
                  <a:gd name="connsiteX13" fmla="*/ 297292 w 1840138"/>
                  <a:gd name="connsiteY13" fmla="*/ 1430180 h 2201884"/>
                  <a:gd name="connsiteX14" fmla="*/ 393654 w 1840138"/>
                  <a:gd name="connsiteY14" fmla="*/ 1222506 h 2201884"/>
                  <a:gd name="connsiteX15" fmla="*/ 409648 w 1840138"/>
                  <a:gd name="connsiteY15" fmla="*/ 1172757 h 2201884"/>
                  <a:gd name="connsiteX16" fmla="*/ 170871 w 1840138"/>
                  <a:gd name="connsiteY16" fmla="*/ 596591 h 2201884"/>
                  <a:gd name="connsiteX17" fmla="*/ 57952 w 1840138"/>
                  <a:gd name="connsiteY17" fmla="*/ 311200 h 2201884"/>
                  <a:gd name="connsiteX18" fmla="*/ 29582 w 1840138"/>
                  <a:gd name="connsiteY18" fmla="*/ 59725 h 2201884"/>
                  <a:gd name="connsiteX19" fmla="*/ 166692 w 1840138"/>
                  <a:gd name="connsiteY19" fmla="*/ 413 h 2201884"/>
                  <a:gd name="connsiteX20" fmla="*/ 280494 w 1840138"/>
                  <a:gd name="connsiteY20" fmla="*/ 116707 h 2201884"/>
                  <a:gd name="connsiteX21" fmla="*/ 547963 w 1840138"/>
                  <a:gd name="connsiteY21" fmla="*/ 703884 h 2201884"/>
                  <a:gd name="connsiteX22" fmla="*/ 588067 w 1840138"/>
                  <a:gd name="connsiteY22" fmla="*/ 711117 h 2201884"/>
                  <a:gd name="connsiteX23" fmla="*/ 852321 w 1840138"/>
                  <a:gd name="connsiteY23" fmla="*/ 653492 h 2201884"/>
                  <a:gd name="connsiteX24" fmla="*/ 917340 w 1840138"/>
                  <a:gd name="connsiteY24" fmla="*/ 683470 h 2201884"/>
                  <a:gd name="connsiteX25" fmla="*/ 966365 w 1840138"/>
                  <a:gd name="connsiteY25" fmla="*/ 678246 h 2201884"/>
                  <a:gd name="connsiteX26" fmla="*/ 1197828 w 1840138"/>
                  <a:gd name="connsiteY26" fmla="*/ 634525 h 2201884"/>
                  <a:gd name="connsiteX27" fmla="*/ 1262927 w 1840138"/>
                  <a:gd name="connsiteY27" fmla="*/ 664824 h 2201884"/>
                  <a:gd name="connsiteX28" fmla="*/ 1330598 w 1840138"/>
                  <a:gd name="connsiteY28" fmla="*/ 658073 h 2201884"/>
                  <a:gd name="connsiteX29" fmla="*/ 1352940 w 1840138"/>
                  <a:gd name="connsiteY29" fmla="*/ 639347 h 2201884"/>
                  <a:gd name="connsiteX30" fmla="*/ 1399153 w 1840138"/>
                  <a:gd name="connsiteY30" fmla="*/ 625765 h 220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40138" h="2201884">
                    <a:moveTo>
                      <a:pt x="1399153" y="625765"/>
                    </a:moveTo>
                    <a:cubicBezTo>
                      <a:pt x="1535780" y="548048"/>
                      <a:pt x="1662603" y="786423"/>
                      <a:pt x="1705439" y="880696"/>
                    </a:cubicBezTo>
                    <a:cubicBezTo>
                      <a:pt x="1799632" y="1087727"/>
                      <a:pt x="1849541" y="1312278"/>
                      <a:pt x="1836843" y="1540205"/>
                    </a:cubicBezTo>
                    <a:cubicBezTo>
                      <a:pt x="1833870" y="1593811"/>
                      <a:pt x="1825351" y="1648944"/>
                      <a:pt x="1807910" y="1699497"/>
                    </a:cubicBezTo>
                    <a:cubicBezTo>
                      <a:pt x="1789747" y="1752058"/>
                      <a:pt x="1799391" y="1797226"/>
                      <a:pt x="1817394" y="1845045"/>
                    </a:cubicBezTo>
                    <a:cubicBezTo>
                      <a:pt x="1826877" y="1870201"/>
                      <a:pt x="1838049" y="1895196"/>
                      <a:pt x="1840138" y="1922682"/>
                    </a:cubicBezTo>
                    <a:cubicBezTo>
                      <a:pt x="1767002" y="1954267"/>
                      <a:pt x="1689446" y="1972832"/>
                      <a:pt x="1613979" y="1997747"/>
                    </a:cubicBezTo>
                    <a:cubicBezTo>
                      <a:pt x="1410645" y="2064855"/>
                      <a:pt x="1206588" y="2129874"/>
                      <a:pt x="1002692" y="2195455"/>
                    </a:cubicBezTo>
                    <a:cubicBezTo>
                      <a:pt x="993288" y="2198509"/>
                      <a:pt x="983323" y="2199795"/>
                      <a:pt x="973678" y="2201884"/>
                    </a:cubicBezTo>
                    <a:cubicBezTo>
                      <a:pt x="953184" y="2160896"/>
                      <a:pt x="949407" y="2109942"/>
                      <a:pt x="906008" y="2082697"/>
                    </a:cubicBezTo>
                    <a:cubicBezTo>
                      <a:pt x="868234" y="2058988"/>
                      <a:pt x="829898" y="2036324"/>
                      <a:pt x="792526" y="2011731"/>
                    </a:cubicBezTo>
                    <a:cubicBezTo>
                      <a:pt x="747921" y="1982316"/>
                      <a:pt x="707254" y="1947998"/>
                      <a:pt x="663775" y="1917297"/>
                    </a:cubicBezTo>
                    <a:cubicBezTo>
                      <a:pt x="584290" y="1861280"/>
                      <a:pt x="518066" y="1790394"/>
                      <a:pt x="452565" y="1719428"/>
                    </a:cubicBezTo>
                    <a:cubicBezTo>
                      <a:pt x="376214" y="1636728"/>
                      <a:pt x="317946" y="1541812"/>
                      <a:pt x="297292" y="1430180"/>
                    </a:cubicBezTo>
                    <a:cubicBezTo>
                      <a:pt x="281298" y="1343783"/>
                      <a:pt x="304284" y="1276434"/>
                      <a:pt x="393654" y="1222506"/>
                    </a:cubicBezTo>
                    <a:cubicBezTo>
                      <a:pt x="414229" y="1210049"/>
                      <a:pt x="419131" y="1195180"/>
                      <a:pt x="409648" y="1172757"/>
                    </a:cubicBezTo>
                    <a:cubicBezTo>
                      <a:pt x="328796" y="981238"/>
                      <a:pt x="248668" y="789397"/>
                      <a:pt x="170871" y="596591"/>
                    </a:cubicBezTo>
                    <a:cubicBezTo>
                      <a:pt x="132615" y="501675"/>
                      <a:pt x="94842" y="406598"/>
                      <a:pt x="57952" y="311200"/>
                    </a:cubicBezTo>
                    <a:cubicBezTo>
                      <a:pt x="26126" y="228982"/>
                      <a:pt x="-37526" y="138567"/>
                      <a:pt x="29582" y="59725"/>
                    </a:cubicBezTo>
                    <a:cubicBezTo>
                      <a:pt x="60685" y="23237"/>
                      <a:pt x="118310" y="-3686"/>
                      <a:pt x="166692" y="413"/>
                    </a:cubicBezTo>
                    <a:cubicBezTo>
                      <a:pt x="229862" y="5797"/>
                      <a:pt x="257187" y="65029"/>
                      <a:pt x="280494" y="116707"/>
                    </a:cubicBezTo>
                    <a:cubicBezTo>
                      <a:pt x="369061" y="313290"/>
                      <a:pt x="464379" y="505774"/>
                      <a:pt x="547963" y="703884"/>
                    </a:cubicBezTo>
                    <a:cubicBezTo>
                      <a:pt x="556965" y="725182"/>
                      <a:pt x="572315" y="722610"/>
                      <a:pt x="588067" y="711117"/>
                    </a:cubicBezTo>
                    <a:cubicBezTo>
                      <a:pt x="667713" y="653171"/>
                      <a:pt x="756199" y="633159"/>
                      <a:pt x="852321" y="653492"/>
                    </a:cubicBezTo>
                    <a:cubicBezTo>
                      <a:pt x="875146" y="658314"/>
                      <a:pt x="897729" y="670209"/>
                      <a:pt x="917340" y="683470"/>
                    </a:cubicBezTo>
                    <a:cubicBezTo>
                      <a:pt x="937432" y="697133"/>
                      <a:pt x="951979" y="693918"/>
                      <a:pt x="966365" y="678246"/>
                    </a:cubicBezTo>
                    <a:cubicBezTo>
                      <a:pt x="1032670" y="605833"/>
                      <a:pt x="1113681" y="612906"/>
                      <a:pt x="1197828" y="634525"/>
                    </a:cubicBezTo>
                    <a:cubicBezTo>
                      <a:pt x="1221617" y="640633"/>
                      <a:pt x="1242835" y="650438"/>
                      <a:pt x="1262927" y="664824"/>
                    </a:cubicBezTo>
                    <a:cubicBezTo>
                      <a:pt x="1286395" y="681621"/>
                      <a:pt x="1310264" y="688453"/>
                      <a:pt x="1330598" y="658073"/>
                    </a:cubicBezTo>
                    <a:cubicBezTo>
                      <a:pt x="1335741" y="650358"/>
                      <a:pt x="1348601" y="649554"/>
                      <a:pt x="1352940" y="639347"/>
                    </a:cubicBezTo>
                    <a:cubicBezTo>
                      <a:pt x="1365478" y="625122"/>
                      <a:pt x="1384767" y="633963"/>
                      <a:pt x="1399153" y="625765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D03230B-9A00-4B1B-BDC1-9CFB69B7DD99}"/>
                </a:ext>
              </a:extLst>
            </p:cNvPr>
            <p:cNvGrpSpPr/>
            <p:nvPr/>
          </p:nvGrpSpPr>
          <p:grpSpPr>
            <a:xfrm>
              <a:off x="3139" y="4543618"/>
              <a:ext cx="2056838" cy="2338751"/>
              <a:chOff x="376574" y="4371919"/>
              <a:chExt cx="2056838" cy="2338751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E34842F3-B10C-4712-A8E7-7ECC6C9E61F8}"/>
                  </a:ext>
                </a:extLst>
              </p:cNvPr>
              <p:cNvSpPr/>
              <p:nvPr/>
            </p:nvSpPr>
            <p:spPr>
              <a:xfrm>
                <a:off x="376574" y="5557193"/>
                <a:ext cx="1426092" cy="1153477"/>
              </a:xfrm>
              <a:custGeom>
                <a:avLst/>
                <a:gdLst>
                  <a:gd name="connsiteX0" fmla="*/ 0 w 3024844"/>
                  <a:gd name="connsiteY0" fmla="*/ 2017015 h 2446608"/>
                  <a:gd name="connsiteX1" fmla="*/ 1990985 w 3024844"/>
                  <a:gd name="connsiteY1" fmla="*/ 19520 h 2446608"/>
                  <a:gd name="connsiteX2" fmla="*/ 2047645 w 3024844"/>
                  <a:gd name="connsiteY2" fmla="*/ 18636 h 2446608"/>
                  <a:gd name="connsiteX3" fmla="*/ 2998895 w 3024844"/>
                  <a:gd name="connsiteY3" fmla="*/ 968037 h 2446608"/>
                  <a:gd name="connsiteX4" fmla="*/ 2999618 w 3024844"/>
                  <a:gd name="connsiteY4" fmla="*/ 1035467 h 2446608"/>
                  <a:gd name="connsiteX5" fmla="*/ 1567600 w 3024844"/>
                  <a:gd name="connsiteY5" fmla="*/ 2445865 h 2446608"/>
                  <a:gd name="connsiteX6" fmla="*/ 0 w 3024844"/>
                  <a:gd name="connsiteY6" fmla="*/ 2442650 h 2446608"/>
                  <a:gd name="connsiteX7" fmla="*/ 0 w 3024844"/>
                  <a:gd name="connsiteY7" fmla="*/ 2017015 h 24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844" h="2446608">
                    <a:moveTo>
                      <a:pt x="0" y="2017015"/>
                    </a:moveTo>
                    <a:cubicBezTo>
                      <a:pt x="82459" y="1935842"/>
                      <a:pt x="1933441" y="76261"/>
                      <a:pt x="1990985" y="19520"/>
                    </a:cubicBezTo>
                    <a:cubicBezTo>
                      <a:pt x="2017426" y="-6519"/>
                      <a:pt x="2021365" y="-6198"/>
                      <a:pt x="2047645" y="18636"/>
                    </a:cubicBezTo>
                    <a:cubicBezTo>
                      <a:pt x="2078989" y="48292"/>
                      <a:pt x="2992304" y="962089"/>
                      <a:pt x="2998895" y="968037"/>
                    </a:cubicBezTo>
                    <a:cubicBezTo>
                      <a:pt x="3033293" y="999059"/>
                      <a:pt x="3033453" y="1001631"/>
                      <a:pt x="2999618" y="1035467"/>
                    </a:cubicBezTo>
                    <a:cubicBezTo>
                      <a:pt x="2537334" y="1497589"/>
                      <a:pt x="1588336" y="2448356"/>
                      <a:pt x="1567600" y="2445865"/>
                    </a:cubicBezTo>
                    <a:cubicBezTo>
                      <a:pt x="1058060" y="2445865"/>
                      <a:pt x="12618" y="2448919"/>
                      <a:pt x="0" y="2442650"/>
                    </a:cubicBezTo>
                    <a:cubicBezTo>
                      <a:pt x="0" y="2300798"/>
                      <a:pt x="0" y="2158867"/>
                      <a:pt x="0" y="2017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BC17E5BD-30C2-4DB0-A936-796CD757C6AF}"/>
                  </a:ext>
                </a:extLst>
              </p:cNvPr>
              <p:cNvSpPr/>
              <p:nvPr/>
            </p:nvSpPr>
            <p:spPr>
              <a:xfrm>
                <a:off x="1383825" y="5555849"/>
                <a:ext cx="452647" cy="452089"/>
              </a:xfrm>
              <a:custGeom>
                <a:avLst/>
                <a:gdLst>
                  <a:gd name="connsiteX0" fmla="*/ 0 w 960097"/>
                  <a:gd name="connsiteY0" fmla="*/ 116082 h 958913"/>
                  <a:gd name="connsiteX1" fmla="*/ 108097 w 960097"/>
                  <a:gd name="connsiteY1" fmla="*/ 5896 h 958913"/>
                  <a:gd name="connsiteX2" fmla="*/ 138637 w 960097"/>
                  <a:gd name="connsiteY2" fmla="*/ 12004 h 958913"/>
                  <a:gd name="connsiteX3" fmla="*/ 174401 w 960097"/>
                  <a:gd name="connsiteY3" fmla="*/ 40133 h 958913"/>
                  <a:gd name="connsiteX4" fmla="*/ 947874 w 960097"/>
                  <a:gd name="connsiteY4" fmla="*/ 821482 h 958913"/>
                  <a:gd name="connsiteX5" fmla="*/ 948276 w 960097"/>
                  <a:gd name="connsiteY5" fmla="*/ 860622 h 958913"/>
                  <a:gd name="connsiteX6" fmla="*/ 843555 w 960097"/>
                  <a:gd name="connsiteY6" fmla="*/ 958913 h 958913"/>
                  <a:gd name="connsiteX7" fmla="*/ 0 w 960097"/>
                  <a:gd name="connsiteY7" fmla="*/ 116082 h 95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7" h="958913">
                    <a:moveTo>
                      <a:pt x="0" y="116082"/>
                    </a:moveTo>
                    <a:cubicBezTo>
                      <a:pt x="36086" y="79353"/>
                      <a:pt x="72252" y="42785"/>
                      <a:pt x="108097" y="5896"/>
                    </a:cubicBezTo>
                    <a:cubicBezTo>
                      <a:pt x="121920" y="-8329"/>
                      <a:pt x="129073" y="7021"/>
                      <a:pt x="138637" y="12004"/>
                    </a:cubicBezTo>
                    <a:cubicBezTo>
                      <a:pt x="155595" y="14897"/>
                      <a:pt x="163873" y="29525"/>
                      <a:pt x="174401" y="40133"/>
                    </a:cubicBezTo>
                    <a:cubicBezTo>
                      <a:pt x="345105" y="210757"/>
                      <a:pt x="904153" y="778565"/>
                      <a:pt x="947874" y="821482"/>
                    </a:cubicBezTo>
                    <a:cubicBezTo>
                      <a:pt x="962742" y="836029"/>
                      <a:pt x="965394" y="846638"/>
                      <a:pt x="948276" y="860622"/>
                    </a:cubicBezTo>
                    <a:cubicBezTo>
                      <a:pt x="911145" y="890921"/>
                      <a:pt x="883498" y="931507"/>
                      <a:pt x="843555" y="958913"/>
                    </a:cubicBezTo>
                    <a:cubicBezTo>
                      <a:pt x="646650" y="762732"/>
                      <a:pt x="84307" y="200791"/>
                      <a:pt x="0" y="11608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359C5D2E-004A-4F0B-9475-28AC847F766B}"/>
                  </a:ext>
                </a:extLst>
              </p:cNvPr>
              <p:cNvSpPr/>
              <p:nvPr/>
            </p:nvSpPr>
            <p:spPr>
              <a:xfrm>
                <a:off x="1441771" y="4818573"/>
                <a:ext cx="742232" cy="1062809"/>
              </a:xfrm>
              <a:custGeom>
                <a:avLst/>
                <a:gdLst>
                  <a:gd name="connsiteX0" fmla="*/ 1058599 w 1574328"/>
                  <a:gd name="connsiteY0" fmla="*/ 2050559 h 2254295"/>
                  <a:gd name="connsiteX1" fmla="*/ 902924 w 1574328"/>
                  <a:gd name="connsiteY1" fmla="*/ 2123776 h 2254295"/>
                  <a:gd name="connsiteX2" fmla="*/ 695974 w 1574328"/>
                  <a:gd name="connsiteY2" fmla="*/ 2254295 h 2254295"/>
                  <a:gd name="connsiteX3" fmla="*/ 15729 w 1574328"/>
                  <a:gd name="connsiteY3" fmla="*/ 1575819 h 2254295"/>
                  <a:gd name="connsiteX4" fmla="*/ 3111 w 1574328"/>
                  <a:gd name="connsiteY4" fmla="*/ 1321370 h 2254295"/>
                  <a:gd name="connsiteX5" fmla="*/ 12595 w 1574328"/>
                  <a:gd name="connsiteY5" fmla="*/ 1036542 h 2254295"/>
                  <a:gd name="connsiteX6" fmla="*/ 22962 w 1574328"/>
                  <a:gd name="connsiteY6" fmla="*/ 363531 h 2254295"/>
                  <a:gd name="connsiteX7" fmla="*/ 1825 w 1574328"/>
                  <a:gd name="connsiteY7" fmla="*/ 229796 h 2254295"/>
                  <a:gd name="connsiteX8" fmla="*/ 46269 w 1574328"/>
                  <a:gd name="connsiteY8" fmla="*/ 41411 h 2254295"/>
                  <a:gd name="connsiteX9" fmla="*/ 203712 w 1574328"/>
                  <a:gd name="connsiteY9" fmla="*/ 45269 h 2254295"/>
                  <a:gd name="connsiteX10" fmla="*/ 295655 w 1574328"/>
                  <a:gd name="connsiteY10" fmla="*/ 200221 h 2254295"/>
                  <a:gd name="connsiteX11" fmla="*/ 826091 w 1574328"/>
                  <a:gd name="connsiteY11" fmla="*/ 618140 h 2254295"/>
                  <a:gd name="connsiteX12" fmla="*/ 1574328 w 1574328"/>
                  <a:gd name="connsiteY12" fmla="*/ 1568746 h 2254295"/>
                  <a:gd name="connsiteX13" fmla="*/ 1166374 w 1574328"/>
                  <a:gd name="connsiteY13" fmla="*/ 1989720 h 2254295"/>
                  <a:gd name="connsiteX14" fmla="*/ 1058599 w 1574328"/>
                  <a:gd name="connsiteY14" fmla="*/ 2050559 h 225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4328" h="2254295">
                    <a:moveTo>
                      <a:pt x="1058599" y="2050559"/>
                    </a:moveTo>
                    <a:cubicBezTo>
                      <a:pt x="1007645" y="2076840"/>
                      <a:pt x="955405" y="2100790"/>
                      <a:pt x="902924" y="2123776"/>
                    </a:cubicBezTo>
                    <a:cubicBezTo>
                      <a:pt x="884922" y="2131652"/>
                      <a:pt x="680623" y="2241999"/>
                      <a:pt x="695974" y="2254295"/>
                    </a:cubicBezTo>
                    <a:cubicBezTo>
                      <a:pt x="637224" y="2207360"/>
                      <a:pt x="22641" y="1584338"/>
                      <a:pt x="15729" y="1575819"/>
                    </a:cubicBezTo>
                    <a:cubicBezTo>
                      <a:pt x="30196" y="1489181"/>
                      <a:pt x="8014" y="1407687"/>
                      <a:pt x="3111" y="1321370"/>
                    </a:cubicBezTo>
                    <a:cubicBezTo>
                      <a:pt x="-2354" y="1226374"/>
                      <a:pt x="3915" y="1131136"/>
                      <a:pt x="12595" y="1036542"/>
                    </a:cubicBezTo>
                    <a:cubicBezTo>
                      <a:pt x="33491" y="808615"/>
                      <a:pt x="51734" y="591859"/>
                      <a:pt x="22962" y="363531"/>
                    </a:cubicBezTo>
                    <a:cubicBezTo>
                      <a:pt x="17336" y="318765"/>
                      <a:pt x="6326" y="274642"/>
                      <a:pt x="1825" y="229796"/>
                    </a:cubicBezTo>
                    <a:cubicBezTo>
                      <a:pt x="-5006" y="162447"/>
                      <a:pt x="6808" y="97830"/>
                      <a:pt x="46269" y="41411"/>
                    </a:cubicBezTo>
                    <a:cubicBezTo>
                      <a:pt x="86132" y="-15571"/>
                      <a:pt x="148258" y="-13240"/>
                      <a:pt x="203712" y="45269"/>
                    </a:cubicBezTo>
                    <a:cubicBezTo>
                      <a:pt x="218420" y="56279"/>
                      <a:pt x="295655" y="184790"/>
                      <a:pt x="295655" y="200221"/>
                    </a:cubicBezTo>
                    <a:cubicBezTo>
                      <a:pt x="439274" y="618301"/>
                      <a:pt x="351913" y="883358"/>
                      <a:pt x="826091" y="618140"/>
                    </a:cubicBezTo>
                    <a:cubicBezTo>
                      <a:pt x="916748" y="616774"/>
                      <a:pt x="1574328" y="1553074"/>
                      <a:pt x="1574328" y="1568746"/>
                    </a:cubicBezTo>
                    <a:cubicBezTo>
                      <a:pt x="1493155" y="1695087"/>
                      <a:pt x="1335632" y="1884195"/>
                      <a:pt x="1166374" y="1989720"/>
                    </a:cubicBezTo>
                    <a:cubicBezTo>
                      <a:pt x="1131253" y="2011500"/>
                      <a:pt x="1095247" y="2031673"/>
                      <a:pt x="1058599" y="205055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2" name="Group 246">
                <a:extLst>
                  <a:ext uri="{FF2B5EF4-FFF2-40B4-BE49-F238E27FC236}">
                    <a16:creationId xmlns:a16="http://schemas.microsoft.com/office/drawing/2014/main" id="{62F385F5-BA8F-4C1E-918F-C0433CAC4882}"/>
                  </a:ext>
                </a:extLst>
              </p:cNvPr>
              <p:cNvGrpSpPr/>
              <p:nvPr/>
            </p:nvGrpSpPr>
            <p:grpSpPr>
              <a:xfrm>
                <a:off x="1598540" y="4371919"/>
                <a:ext cx="711658" cy="1409974"/>
                <a:chOff x="8649228" y="336362"/>
                <a:chExt cx="3202165" cy="6344296"/>
              </a:xfrm>
            </p:grpSpPr>
            <p:sp>
              <p:nvSpPr>
                <p:cNvPr id="143" name="Freeform: Shape 247">
                  <a:extLst>
                    <a:ext uri="{FF2B5EF4-FFF2-40B4-BE49-F238E27FC236}">
                      <a16:creationId xmlns:a16="http://schemas.microsoft.com/office/drawing/2014/main" id="{3D9035A3-39FD-4B07-91F1-CF23FA4EA115}"/>
                    </a:ext>
                  </a:extLst>
                </p:cNvPr>
                <p:cNvSpPr/>
                <p:nvPr/>
              </p:nvSpPr>
              <p:spPr>
                <a:xfrm>
                  <a:off x="8688116" y="336362"/>
                  <a:ext cx="3163277" cy="6344296"/>
                </a:xfrm>
                <a:custGeom>
                  <a:avLst/>
                  <a:gdLst>
                    <a:gd name="connsiteX0" fmla="*/ 2735492 w 3163276"/>
                    <a:gd name="connsiteY0" fmla="*/ 6344296 h 6344296"/>
                    <a:gd name="connsiteX1" fmla="*/ 427705 w 3163276"/>
                    <a:gd name="connsiteY1" fmla="*/ 6344296 h 6344296"/>
                    <a:gd name="connsiteX2" fmla="*/ 0 w 3163276"/>
                    <a:gd name="connsiteY2" fmla="*/ 5916591 h 6344296"/>
                    <a:gd name="connsiteX3" fmla="*/ 0 w 3163276"/>
                    <a:gd name="connsiteY3" fmla="*/ 427705 h 6344296"/>
                    <a:gd name="connsiteX4" fmla="*/ 427705 w 3163276"/>
                    <a:gd name="connsiteY4" fmla="*/ 0 h 6344296"/>
                    <a:gd name="connsiteX5" fmla="*/ 2735571 w 3163276"/>
                    <a:gd name="connsiteY5" fmla="*/ 0 h 6344296"/>
                    <a:gd name="connsiteX6" fmla="*/ 3163277 w 3163276"/>
                    <a:gd name="connsiteY6" fmla="*/ 427705 h 6344296"/>
                    <a:gd name="connsiteX7" fmla="*/ 3163277 w 3163276"/>
                    <a:gd name="connsiteY7" fmla="*/ 5916591 h 6344296"/>
                    <a:gd name="connsiteX8" fmla="*/ 2735492 w 3163276"/>
                    <a:gd name="connsiteY8" fmla="*/ 6344296 h 634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3276" h="6344296">
                      <a:moveTo>
                        <a:pt x="2735492" y="6344296"/>
                      </a:moveTo>
                      <a:lnTo>
                        <a:pt x="427705" y="6344296"/>
                      </a:lnTo>
                      <a:cubicBezTo>
                        <a:pt x="191517" y="6344296"/>
                        <a:pt x="0" y="6152779"/>
                        <a:pt x="0" y="5916591"/>
                      </a:cubicBezTo>
                      <a:lnTo>
                        <a:pt x="0" y="427705"/>
                      </a:lnTo>
                      <a:cubicBezTo>
                        <a:pt x="0" y="191517"/>
                        <a:pt x="191517" y="0"/>
                        <a:pt x="427705" y="0"/>
                      </a:cubicBezTo>
                      <a:lnTo>
                        <a:pt x="2735571" y="0"/>
                      </a:lnTo>
                      <a:cubicBezTo>
                        <a:pt x="2971760" y="0"/>
                        <a:pt x="3163277" y="191517"/>
                        <a:pt x="3163277" y="427705"/>
                      </a:cubicBezTo>
                      <a:lnTo>
                        <a:pt x="3163277" y="5916591"/>
                      </a:lnTo>
                      <a:cubicBezTo>
                        <a:pt x="3163197" y="6152779"/>
                        <a:pt x="2971680" y="6344296"/>
                        <a:pt x="2735492" y="6344296"/>
                      </a:cubicBezTo>
                      <a:close/>
                    </a:path>
                  </a:pathLst>
                </a:custGeom>
                <a:solidFill>
                  <a:srgbClr val="537EC0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248">
                  <a:extLst>
                    <a:ext uri="{FF2B5EF4-FFF2-40B4-BE49-F238E27FC236}">
                      <a16:creationId xmlns:a16="http://schemas.microsoft.com/office/drawing/2014/main" id="{64530B39-0B33-42BC-91E1-722E707237AE}"/>
                    </a:ext>
                  </a:extLst>
                </p:cNvPr>
                <p:cNvSpPr/>
                <p:nvPr/>
              </p:nvSpPr>
              <p:spPr>
                <a:xfrm>
                  <a:off x="8857422" y="502455"/>
                  <a:ext cx="2824676" cy="6012113"/>
                </a:xfrm>
                <a:custGeom>
                  <a:avLst/>
                  <a:gdLst>
                    <a:gd name="connsiteX0" fmla="*/ 2505165 w 2824676"/>
                    <a:gd name="connsiteY0" fmla="*/ 6012112 h 6012111"/>
                    <a:gd name="connsiteX1" fmla="*/ 319512 w 2824676"/>
                    <a:gd name="connsiteY1" fmla="*/ 6012112 h 6012111"/>
                    <a:gd name="connsiteX2" fmla="*/ 0 w 2824676"/>
                    <a:gd name="connsiteY2" fmla="*/ 5692600 h 6012111"/>
                    <a:gd name="connsiteX3" fmla="*/ 0 w 2824676"/>
                    <a:gd name="connsiteY3" fmla="*/ 319512 h 6012111"/>
                    <a:gd name="connsiteX4" fmla="*/ 319512 w 2824676"/>
                    <a:gd name="connsiteY4" fmla="*/ 0 h 6012111"/>
                    <a:gd name="connsiteX5" fmla="*/ 2505165 w 2824676"/>
                    <a:gd name="connsiteY5" fmla="*/ 0 h 6012111"/>
                    <a:gd name="connsiteX6" fmla="*/ 2824677 w 2824676"/>
                    <a:gd name="connsiteY6" fmla="*/ 319512 h 6012111"/>
                    <a:gd name="connsiteX7" fmla="*/ 2824677 w 2824676"/>
                    <a:gd name="connsiteY7" fmla="*/ 5692600 h 6012111"/>
                    <a:gd name="connsiteX8" fmla="*/ 2505165 w 2824676"/>
                    <a:gd name="connsiteY8" fmla="*/ 6012112 h 60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4676" h="6012111">
                      <a:moveTo>
                        <a:pt x="2505165" y="6012112"/>
                      </a:moveTo>
                      <a:lnTo>
                        <a:pt x="319512" y="6012112"/>
                      </a:lnTo>
                      <a:cubicBezTo>
                        <a:pt x="143044" y="6012112"/>
                        <a:pt x="0" y="5869068"/>
                        <a:pt x="0" y="5692600"/>
                      </a:cubicBezTo>
                      <a:lnTo>
                        <a:pt x="0" y="319512"/>
                      </a:lnTo>
                      <a:cubicBezTo>
                        <a:pt x="0" y="143044"/>
                        <a:pt x="143044" y="0"/>
                        <a:pt x="319512" y="0"/>
                      </a:cubicBezTo>
                      <a:lnTo>
                        <a:pt x="2505165" y="0"/>
                      </a:lnTo>
                      <a:cubicBezTo>
                        <a:pt x="2681633" y="0"/>
                        <a:pt x="2824677" y="143044"/>
                        <a:pt x="2824677" y="319512"/>
                      </a:cubicBezTo>
                      <a:lnTo>
                        <a:pt x="2824677" y="5692600"/>
                      </a:lnTo>
                      <a:cubicBezTo>
                        <a:pt x="2824677" y="5869068"/>
                        <a:pt x="2681633" y="6012112"/>
                        <a:pt x="2505165" y="6012112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249">
                  <a:extLst>
                    <a:ext uri="{FF2B5EF4-FFF2-40B4-BE49-F238E27FC236}">
                      <a16:creationId xmlns:a16="http://schemas.microsoft.com/office/drawing/2014/main" id="{68346250-4E7D-421E-B8D4-5CFBC0E4A19B}"/>
                    </a:ext>
                  </a:extLst>
                </p:cNvPr>
                <p:cNvSpPr/>
                <p:nvPr/>
              </p:nvSpPr>
              <p:spPr>
                <a:xfrm>
                  <a:off x="9482659" y="443288"/>
                  <a:ext cx="1574192" cy="285136"/>
                </a:xfrm>
                <a:custGeom>
                  <a:avLst/>
                  <a:gdLst>
                    <a:gd name="connsiteX0" fmla="*/ 1462039 w 1574192"/>
                    <a:gd name="connsiteY0" fmla="*/ 285137 h 285136"/>
                    <a:gd name="connsiteX1" fmla="*/ 112154 w 1574192"/>
                    <a:gd name="connsiteY1" fmla="*/ 285137 h 285136"/>
                    <a:gd name="connsiteX2" fmla="*/ 0 w 1574192"/>
                    <a:gd name="connsiteY2" fmla="*/ 172983 h 285136"/>
                    <a:gd name="connsiteX3" fmla="*/ 0 w 1574192"/>
                    <a:gd name="connsiteY3" fmla="*/ 4435 h 285136"/>
                    <a:gd name="connsiteX4" fmla="*/ 4435 w 1574192"/>
                    <a:gd name="connsiteY4" fmla="*/ 0 h 285136"/>
                    <a:gd name="connsiteX5" fmla="*/ 1569758 w 1574192"/>
                    <a:gd name="connsiteY5" fmla="*/ 0 h 285136"/>
                    <a:gd name="connsiteX6" fmla="*/ 1574193 w 1574192"/>
                    <a:gd name="connsiteY6" fmla="*/ 4435 h 285136"/>
                    <a:gd name="connsiteX7" fmla="*/ 1574193 w 1574192"/>
                    <a:gd name="connsiteY7" fmla="*/ 172983 h 285136"/>
                    <a:gd name="connsiteX8" fmla="*/ 1462039 w 1574192"/>
                    <a:gd name="connsiteY8" fmla="*/ 285137 h 28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4192" h="285136">
                      <a:moveTo>
                        <a:pt x="1462039" y="285137"/>
                      </a:moveTo>
                      <a:lnTo>
                        <a:pt x="112154" y="285137"/>
                      </a:lnTo>
                      <a:cubicBezTo>
                        <a:pt x="50216" y="285137"/>
                        <a:pt x="0" y="234921"/>
                        <a:pt x="0" y="172983"/>
                      </a:cubicBezTo>
                      <a:lnTo>
                        <a:pt x="0" y="4435"/>
                      </a:lnTo>
                      <a:cubicBezTo>
                        <a:pt x="0" y="1980"/>
                        <a:pt x="1980" y="0"/>
                        <a:pt x="4435" y="0"/>
                      </a:cubicBezTo>
                      <a:lnTo>
                        <a:pt x="1569758" y="0"/>
                      </a:lnTo>
                      <a:cubicBezTo>
                        <a:pt x="1572213" y="0"/>
                        <a:pt x="1574193" y="1980"/>
                        <a:pt x="1574193" y="4435"/>
                      </a:cubicBezTo>
                      <a:lnTo>
                        <a:pt x="1574193" y="172983"/>
                      </a:lnTo>
                      <a:cubicBezTo>
                        <a:pt x="1574193" y="234921"/>
                        <a:pt x="1523977" y="285137"/>
                        <a:pt x="1462039" y="285137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250">
                  <a:extLst>
                    <a:ext uri="{FF2B5EF4-FFF2-40B4-BE49-F238E27FC236}">
                      <a16:creationId xmlns:a16="http://schemas.microsoft.com/office/drawing/2014/main" id="{F6BBFBA1-FAE1-434E-9676-8DBF7949D233}"/>
                    </a:ext>
                  </a:extLst>
                </p:cNvPr>
                <p:cNvSpPr/>
                <p:nvPr/>
              </p:nvSpPr>
              <p:spPr>
                <a:xfrm>
                  <a:off x="8649228" y="1134306"/>
                  <a:ext cx="38889" cy="235000"/>
                </a:xfrm>
                <a:custGeom>
                  <a:avLst/>
                  <a:gdLst>
                    <a:gd name="connsiteX0" fmla="*/ 0 w 38889"/>
                    <a:gd name="connsiteY0" fmla="*/ 211793 h 235000"/>
                    <a:gd name="connsiteX1" fmla="*/ 0 w 38889"/>
                    <a:gd name="connsiteY1" fmla="*/ 23207 h 235000"/>
                    <a:gd name="connsiteX2" fmla="*/ 23207 w 38889"/>
                    <a:gd name="connsiteY2" fmla="*/ 0 h 235000"/>
                    <a:gd name="connsiteX3" fmla="*/ 31048 w 38889"/>
                    <a:gd name="connsiteY3" fmla="*/ 0 h 235000"/>
                    <a:gd name="connsiteX4" fmla="*/ 38889 w 38889"/>
                    <a:gd name="connsiteY4" fmla="*/ 7841 h 235000"/>
                    <a:gd name="connsiteX5" fmla="*/ 38889 w 38889"/>
                    <a:gd name="connsiteY5" fmla="*/ 227159 h 235000"/>
                    <a:gd name="connsiteX6" fmla="*/ 31048 w 38889"/>
                    <a:gd name="connsiteY6" fmla="*/ 235000 h 235000"/>
                    <a:gd name="connsiteX7" fmla="*/ 23207 w 38889"/>
                    <a:gd name="connsiteY7" fmla="*/ 235000 h 235000"/>
                    <a:gd name="connsiteX8" fmla="*/ 0 w 38889"/>
                    <a:gd name="connsiteY8" fmla="*/ 211793 h 23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89" h="235000">
                      <a:moveTo>
                        <a:pt x="0" y="211793"/>
                      </a:moveTo>
                      <a:lnTo>
                        <a:pt x="0" y="23207"/>
                      </a:lnTo>
                      <a:cubicBezTo>
                        <a:pt x="0" y="10376"/>
                        <a:pt x="10376" y="0"/>
                        <a:pt x="23207" y="0"/>
                      </a:cubicBezTo>
                      <a:lnTo>
                        <a:pt x="31048" y="0"/>
                      </a:lnTo>
                      <a:cubicBezTo>
                        <a:pt x="35404" y="0"/>
                        <a:pt x="38889" y="3485"/>
                        <a:pt x="38889" y="7841"/>
                      </a:cubicBezTo>
                      <a:lnTo>
                        <a:pt x="38889" y="227159"/>
                      </a:lnTo>
                      <a:cubicBezTo>
                        <a:pt x="38889" y="231515"/>
                        <a:pt x="35404" y="235000"/>
                        <a:pt x="31048" y="235000"/>
                      </a:cubicBezTo>
                      <a:lnTo>
                        <a:pt x="23207" y="235000"/>
                      </a:lnTo>
                      <a:cubicBezTo>
                        <a:pt x="10376" y="235000"/>
                        <a:pt x="0" y="224545"/>
                        <a:pt x="0" y="211793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251">
                  <a:extLst>
                    <a:ext uri="{FF2B5EF4-FFF2-40B4-BE49-F238E27FC236}">
                      <a16:creationId xmlns:a16="http://schemas.microsoft.com/office/drawing/2014/main" id="{56ACA8EA-1379-476F-A9FC-D74A3F068107}"/>
                    </a:ext>
                  </a:extLst>
                </p:cNvPr>
                <p:cNvSpPr/>
                <p:nvPr/>
              </p:nvSpPr>
              <p:spPr>
                <a:xfrm>
                  <a:off x="8649228" y="2184561"/>
                  <a:ext cx="38810" cy="460416"/>
                </a:xfrm>
                <a:custGeom>
                  <a:avLst/>
                  <a:gdLst>
                    <a:gd name="connsiteX0" fmla="*/ 0 w 38810"/>
                    <a:gd name="connsiteY0" fmla="*/ 434755 h 460416"/>
                    <a:gd name="connsiteX1" fmla="*/ 0 w 38810"/>
                    <a:gd name="connsiteY1" fmla="*/ 25583 h 460416"/>
                    <a:gd name="connsiteX2" fmla="*/ 25583 w 38810"/>
                    <a:gd name="connsiteY2" fmla="*/ 0 h 460416"/>
                    <a:gd name="connsiteX3" fmla="*/ 28514 w 38810"/>
                    <a:gd name="connsiteY3" fmla="*/ 0 h 460416"/>
                    <a:gd name="connsiteX4" fmla="*/ 38810 w 38810"/>
                    <a:gd name="connsiteY4" fmla="*/ 10297 h 460416"/>
                    <a:gd name="connsiteX5" fmla="*/ 38810 w 38810"/>
                    <a:gd name="connsiteY5" fmla="*/ 450120 h 460416"/>
                    <a:gd name="connsiteX6" fmla="*/ 28514 w 38810"/>
                    <a:gd name="connsiteY6" fmla="*/ 460417 h 460416"/>
                    <a:gd name="connsiteX7" fmla="*/ 25583 w 38810"/>
                    <a:gd name="connsiteY7" fmla="*/ 460417 h 460416"/>
                    <a:gd name="connsiteX8" fmla="*/ 0 w 38810"/>
                    <a:gd name="connsiteY8" fmla="*/ 434755 h 46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10" h="460416">
                      <a:moveTo>
                        <a:pt x="0" y="434755"/>
                      </a:moveTo>
                      <a:lnTo>
                        <a:pt x="0" y="25583"/>
                      </a:lnTo>
                      <a:cubicBezTo>
                        <a:pt x="0" y="11405"/>
                        <a:pt x="11485" y="0"/>
                        <a:pt x="25583" y="0"/>
                      </a:cubicBezTo>
                      <a:lnTo>
                        <a:pt x="28514" y="0"/>
                      </a:lnTo>
                      <a:cubicBezTo>
                        <a:pt x="34216" y="0"/>
                        <a:pt x="38810" y="4594"/>
                        <a:pt x="38810" y="10297"/>
                      </a:cubicBezTo>
                      <a:lnTo>
                        <a:pt x="38810" y="450120"/>
                      </a:lnTo>
                      <a:cubicBezTo>
                        <a:pt x="38810" y="455823"/>
                        <a:pt x="34216" y="460417"/>
                        <a:pt x="28514" y="460417"/>
                      </a:cubicBezTo>
                      <a:lnTo>
                        <a:pt x="25583" y="460417"/>
                      </a:lnTo>
                      <a:cubicBezTo>
                        <a:pt x="11485" y="460417"/>
                        <a:pt x="0" y="448932"/>
                        <a:pt x="0" y="434755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8" name="Group 252">
                  <a:extLst>
                    <a:ext uri="{FF2B5EF4-FFF2-40B4-BE49-F238E27FC236}">
                      <a16:creationId xmlns:a16="http://schemas.microsoft.com/office/drawing/2014/main" id="{BB859D4D-4783-4414-8A0A-52AC8E1BE5CC}"/>
                    </a:ext>
                  </a:extLst>
                </p:cNvPr>
                <p:cNvGrpSpPr/>
                <p:nvPr/>
              </p:nvGrpSpPr>
              <p:grpSpPr>
                <a:xfrm>
                  <a:off x="9957333" y="558847"/>
                  <a:ext cx="624845" cy="109460"/>
                  <a:chOff x="9998875" y="558847"/>
                  <a:chExt cx="624845" cy="109460"/>
                </a:xfrm>
              </p:grpSpPr>
              <p:sp>
                <p:nvSpPr>
                  <p:cNvPr id="149" name="Freeform: Shape 253">
                    <a:extLst>
                      <a:ext uri="{FF2B5EF4-FFF2-40B4-BE49-F238E27FC236}">
                        <a16:creationId xmlns:a16="http://schemas.microsoft.com/office/drawing/2014/main" id="{CAE9938E-9D88-4B6E-BFDB-3AFF688C9314}"/>
                      </a:ext>
                    </a:extLst>
                  </p:cNvPr>
                  <p:cNvSpPr/>
                  <p:nvPr/>
                </p:nvSpPr>
                <p:spPr>
                  <a:xfrm>
                    <a:off x="9998875" y="590054"/>
                    <a:ext cx="442595" cy="47047"/>
                  </a:xfrm>
                  <a:custGeom>
                    <a:avLst/>
                    <a:gdLst>
                      <a:gd name="connsiteX0" fmla="*/ 419072 w 442595"/>
                      <a:gd name="connsiteY0" fmla="*/ 47048 h 47047"/>
                      <a:gd name="connsiteX1" fmla="*/ 23524 w 442595"/>
                      <a:gd name="connsiteY1" fmla="*/ 47048 h 47047"/>
                      <a:gd name="connsiteX2" fmla="*/ 0 w 442595"/>
                      <a:gd name="connsiteY2" fmla="*/ 23524 h 47047"/>
                      <a:gd name="connsiteX3" fmla="*/ 0 w 442595"/>
                      <a:gd name="connsiteY3" fmla="*/ 23524 h 47047"/>
                      <a:gd name="connsiteX4" fmla="*/ 23524 w 442595"/>
                      <a:gd name="connsiteY4" fmla="*/ 0 h 47047"/>
                      <a:gd name="connsiteX5" fmla="*/ 419072 w 442595"/>
                      <a:gd name="connsiteY5" fmla="*/ 0 h 47047"/>
                      <a:gd name="connsiteX6" fmla="*/ 442596 w 442595"/>
                      <a:gd name="connsiteY6" fmla="*/ 23524 h 47047"/>
                      <a:gd name="connsiteX7" fmla="*/ 442596 w 442595"/>
                      <a:gd name="connsiteY7" fmla="*/ 23524 h 47047"/>
                      <a:gd name="connsiteX8" fmla="*/ 419072 w 442595"/>
                      <a:gd name="connsiteY8" fmla="*/ 47048 h 47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595" h="47047">
                        <a:moveTo>
                          <a:pt x="419072" y="47048"/>
                        </a:moveTo>
                        <a:lnTo>
                          <a:pt x="23524" y="47048"/>
                        </a:lnTo>
                        <a:cubicBezTo>
                          <a:pt x="10534" y="47048"/>
                          <a:pt x="0" y="36513"/>
                          <a:pt x="0" y="23524"/>
                        </a:cubicBezTo>
                        <a:lnTo>
                          <a:pt x="0" y="23524"/>
                        </a:lnTo>
                        <a:cubicBezTo>
                          <a:pt x="0" y="10534"/>
                          <a:pt x="10534" y="0"/>
                          <a:pt x="23524" y="0"/>
                        </a:cubicBezTo>
                        <a:lnTo>
                          <a:pt x="419072" y="0"/>
                        </a:lnTo>
                        <a:cubicBezTo>
                          <a:pt x="432062" y="0"/>
                          <a:pt x="442596" y="10534"/>
                          <a:pt x="442596" y="23524"/>
                        </a:cubicBezTo>
                        <a:lnTo>
                          <a:pt x="442596" y="23524"/>
                        </a:lnTo>
                        <a:cubicBezTo>
                          <a:pt x="442596" y="36513"/>
                          <a:pt x="432062" y="47048"/>
                          <a:pt x="419072" y="47048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254">
                    <a:extLst>
                      <a:ext uri="{FF2B5EF4-FFF2-40B4-BE49-F238E27FC236}">
                        <a16:creationId xmlns:a16="http://schemas.microsoft.com/office/drawing/2014/main" id="{52B526A5-2C3A-4651-87B6-617846865814}"/>
                      </a:ext>
                    </a:extLst>
                  </p:cNvPr>
                  <p:cNvSpPr/>
                  <p:nvPr/>
                </p:nvSpPr>
                <p:spPr>
                  <a:xfrm>
                    <a:off x="10514260" y="558847"/>
                    <a:ext cx="109460" cy="109460"/>
                  </a:xfrm>
                  <a:custGeom>
                    <a:avLst/>
                    <a:gdLst>
                      <a:gd name="connsiteX0" fmla="*/ 109461 w 109460"/>
                      <a:gd name="connsiteY0" fmla="*/ 54730 h 109460"/>
                      <a:gd name="connsiteX1" fmla="*/ 54730 w 109460"/>
                      <a:gd name="connsiteY1" fmla="*/ 109461 h 109460"/>
                      <a:gd name="connsiteX2" fmla="*/ 0 w 109460"/>
                      <a:gd name="connsiteY2" fmla="*/ 54730 h 109460"/>
                      <a:gd name="connsiteX3" fmla="*/ 54730 w 109460"/>
                      <a:gd name="connsiteY3" fmla="*/ 0 h 109460"/>
                      <a:gd name="connsiteX4" fmla="*/ 109461 w 109460"/>
                      <a:gd name="connsiteY4" fmla="*/ 54730 h 10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60" h="109460">
                        <a:moveTo>
                          <a:pt x="109461" y="54730"/>
                        </a:moveTo>
                        <a:cubicBezTo>
                          <a:pt x="109461" y="84957"/>
                          <a:pt x="84957" y="109461"/>
                          <a:pt x="54730" y="109461"/>
                        </a:cubicBezTo>
                        <a:cubicBezTo>
                          <a:pt x="24504" y="109461"/>
                          <a:pt x="0" y="84957"/>
                          <a:pt x="0" y="54730"/>
                        </a:cubicBezTo>
                        <a:cubicBezTo>
                          <a:pt x="0" y="24504"/>
                          <a:pt x="24504" y="0"/>
                          <a:pt x="54730" y="0"/>
                        </a:cubicBezTo>
                        <a:cubicBezTo>
                          <a:pt x="84957" y="0"/>
                          <a:pt x="109461" y="24504"/>
                          <a:pt x="109461" y="54730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77624994-7127-4608-A675-BCE802FE70E4}"/>
                  </a:ext>
                </a:extLst>
              </p:cNvPr>
              <p:cNvSpPr/>
              <p:nvPr/>
            </p:nvSpPr>
            <p:spPr>
              <a:xfrm>
                <a:off x="2148799" y="4715837"/>
                <a:ext cx="284613" cy="764068"/>
              </a:xfrm>
              <a:custGeom>
                <a:avLst/>
                <a:gdLst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2756 w 1039828"/>
                  <a:gd name="connsiteY6" fmla="*/ 1465422 h 1620643"/>
                  <a:gd name="connsiteX7" fmla="*/ 448621 w 1039828"/>
                  <a:gd name="connsiteY7" fmla="*/ 1465341 h 1620643"/>
                  <a:gd name="connsiteX8" fmla="*/ 485269 w 1039828"/>
                  <a:gd name="connsiteY8" fmla="*/ 1433756 h 1620643"/>
                  <a:gd name="connsiteX9" fmla="*/ 514202 w 1039828"/>
                  <a:gd name="connsiteY9" fmla="*/ 1382883 h 1620643"/>
                  <a:gd name="connsiteX10" fmla="*/ 587016 w 1039828"/>
                  <a:gd name="connsiteY10" fmla="*/ 1309907 h 1620643"/>
                  <a:gd name="connsiteX11" fmla="*/ 587499 w 1039828"/>
                  <a:gd name="connsiteY11" fmla="*/ 1265383 h 1620643"/>
                  <a:gd name="connsiteX12" fmla="*/ 528588 w 1039828"/>
                  <a:gd name="connsiteY12" fmla="*/ 1206794 h 1620643"/>
                  <a:gd name="connsiteX13" fmla="*/ 491538 w 1039828"/>
                  <a:gd name="connsiteY13" fmla="*/ 1152143 h 1620643"/>
                  <a:gd name="connsiteX14" fmla="*/ 511550 w 1039828"/>
                  <a:gd name="connsiteY14" fmla="*/ 1045975 h 1620643"/>
                  <a:gd name="connsiteX15" fmla="*/ 582114 w 1039828"/>
                  <a:gd name="connsiteY15" fmla="*/ 975411 h 1620643"/>
                  <a:gd name="connsiteX16" fmla="*/ 580185 w 1039828"/>
                  <a:gd name="connsiteY16" fmla="*/ 943022 h 1620643"/>
                  <a:gd name="connsiteX17" fmla="*/ 482456 w 1039828"/>
                  <a:gd name="connsiteY17" fmla="*/ 848026 h 1620643"/>
                  <a:gd name="connsiteX18" fmla="*/ 445326 w 1039828"/>
                  <a:gd name="connsiteY18" fmla="*/ 793455 h 1620643"/>
                  <a:gd name="connsiteX19" fmla="*/ 459390 w 1039828"/>
                  <a:gd name="connsiteY19" fmla="*/ 694280 h 1620643"/>
                  <a:gd name="connsiteX20" fmla="*/ 672368 w 1039828"/>
                  <a:gd name="connsiteY20" fmla="*/ 479373 h 1620643"/>
                  <a:gd name="connsiteX21" fmla="*/ 684504 w 1039828"/>
                  <a:gd name="connsiteY21" fmla="*/ 475595 h 1620643"/>
                  <a:gd name="connsiteX22" fmla="*/ 745263 w 1039828"/>
                  <a:gd name="connsiteY22" fmla="*/ 409934 h 1620643"/>
                  <a:gd name="connsiteX23" fmla="*/ 771865 w 1039828"/>
                  <a:gd name="connsiteY23" fmla="*/ 376822 h 1620643"/>
                  <a:gd name="connsiteX24" fmla="*/ 772749 w 1039828"/>
                  <a:gd name="connsiteY24" fmla="*/ 9454 h 1620643"/>
                  <a:gd name="connsiteX25" fmla="*/ 846368 w 1039828"/>
                  <a:gd name="connsiteY25" fmla="*/ 2623 h 1620643"/>
                  <a:gd name="connsiteX26" fmla="*/ 948035 w 1039828"/>
                  <a:gd name="connsiteY26" fmla="*/ 78411 h 1620643"/>
                  <a:gd name="connsiteX27" fmla="*/ 1005820 w 1039828"/>
                  <a:gd name="connsiteY27" fmla="*/ 153154 h 1620643"/>
                  <a:gd name="connsiteX28" fmla="*/ 990952 w 1039828"/>
                  <a:gd name="connsiteY28" fmla="*/ 237944 h 1620643"/>
                  <a:gd name="connsiteX29" fmla="*/ 882453 w 1039828"/>
                  <a:gd name="connsiteY29" fmla="*/ 346523 h 1620643"/>
                  <a:gd name="connsiteX30" fmla="*/ 865415 w 1039828"/>
                  <a:gd name="connsiteY30" fmla="*/ 369508 h 1620643"/>
                  <a:gd name="connsiteX31" fmla="*/ 868951 w 1039828"/>
                  <a:gd name="connsiteY31" fmla="*/ 417971 h 1620643"/>
                  <a:gd name="connsiteX32" fmla="*/ 990148 w 1039828"/>
                  <a:gd name="connsiteY32" fmla="*/ 581683 h 1620643"/>
                  <a:gd name="connsiteX33" fmla="*/ 977851 w 1039828"/>
                  <a:gd name="connsiteY33" fmla="*/ 662293 h 1620643"/>
                  <a:gd name="connsiteX34" fmla="*/ 900536 w 1039828"/>
                  <a:gd name="connsiteY34" fmla="*/ 739206 h 1620643"/>
                  <a:gd name="connsiteX35" fmla="*/ 899893 w 1039828"/>
                  <a:gd name="connsiteY35" fmla="*/ 784856 h 1620643"/>
                  <a:gd name="connsiteX36" fmla="*/ 1003248 w 1039828"/>
                  <a:gd name="connsiteY36" fmla="*/ 887085 h 1620643"/>
                  <a:gd name="connsiteX37" fmla="*/ 1004614 w 1039828"/>
                  <a:gd name="connsiteY37" fmla="*/ 1035045 h 1620643"/>
                  <a:gd name="connsiteX38" fmla="*/ 871764 w 1039828"/>
                  <a:gd name="connsiteY38" fmla="*/ 1168377 h 1620643"/>
                  <a:gd name="connsiteX39" fmla="*/ 873050 w 1039828"/>
                  <a:gd name="connsiteY39" fmla="*/ 1207999 h 1620643"/>
                  <a:gd name="connsiteX40" fmla="*/ 926415 w 1039828"/>
                  <a:gd name="connsiteY40" fmla="*/ 1262088 h 1620643"/>
                  <a:gd name="connsiteX41" fmla="*/ 933970 w 1039828"/>
                  <a:gd name="connsiteY41" fmla="*/ 1370827 h 1620643"/>
                  <a:gd name="connsiteX42" fmla="*/ 785046 w 1039828"/>
                  <a:gd name="connsiteY42" fmla="*/ 1527306 h 1620643"/>
                  <a:gd name="connsiteX43" fmla="*/ 738753 w 1039828"/>
                  <a:gd name="connsiteY43" fmla="*/ 1573679 h 1620643"/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48621 w 1039828"/>
                  <a:gd name="connsiteY6" fmla="*/ 1465341 h 1620643"/>
                  <a:gd name="connsiteX7" fmla="*/ 485269 w 1039828"/>
                  <a:gd name="connsiteY7" fmla="*/ 1433756 h 1620643"/>
                  <a:gd name="connsiteX8" fmla="*/ 514202 w 1039828"/>
                  <a:gd name="connsiteY8" fmla="*/ 1382883 h 1620643"/>
                  <a:gd name="connsiteX9" fmla="*/ 587016 w 1039828"/>
                  <a:gd name="connsiteY9" fmla="*/ 1309907 h 1620643"/>
                  <a:gd name="connsiteX10" fmla="*/ 587499 w 1039828"/>
                  <a:gd name="connsiteY10" fmla="*/ 1265383 h 1620643"/>
                  <a:gd name="connsiteX11" fmla="*/ 528588 w 1039828"/>
                  <a:gd name="connsiteY11" fmla="*/ 1206794 h 1620643"/>
                  <a:gd name="connsiteX12" fmla="*/ 491538 w 1039828"/>
                  <a:gd name="connsiteY12" fmla="*/ 1152143 h 1620643"/>
                  <a:gd name="connsiteX13" fmla="*/ 511550 w 1039828"/>
                  <a:gd name="connsiteY13" fmla="*/ 1045975 h 1620643"/>
                  <a:gd name="connsiteX14" fmla="*/ 582114 w 1039828"/>
                  <a:gd name="connsiteY14" fmla="*/ 975411 h 1620643"/>
                  <a:gd name="connsiteX15" fmla="*/ 580185 w 1039828"/>
                  <a:gd name="connsiteY15" fmla="*/ 943022 h 1620643"/>
                  <a:gd name="connsiteX16" fmla="*/ 482456 w 1039828"/>
                  <a:gd name="connsiteY16" fmla="*/ 848026 h 1620643"/>
                  <a:gd name="connsiteX17" fmla="*/ 445326 w 1039828"/>
                  <a:gd name="connsiteY17" fmla="*/ 793455 h 1620643"/>
                  <a:gd name="connsiteX18" fmla="*/ 459390 w 1039828"/>
                  <a:gd name="connsiteY18" fmla="*/ 694280 h 1620643"/>
                  <a:gd name="connsiteX19" fmla="*/ 672368 w 1039828"/>
                  <a:gd name="connsiteY19" fmla="*/ 479373 h 1620643"/>
                  <a:gd name="connsiteX20" fmla="*/ 684504 w 1039828"/>
                  <a:gd name="connsiteY20" fmla="*/ 475595 h 1620643"/>
                  <a:gd name="connsiteX21" fmla="*/ 745263 w 1039828"/>
                  <a:gd name="connsiteY21" fmla="*/ 409934 h 1620643"/>
                  <a:gd name="connsiteX22" fmla="*/ 771865 w 1039828"/>
                  <a:gd name="connsiteY22" fmla="*/ 376822 h 1620643"/>
                  <a:gd name="connsiteX23" fmla="*/ 772749 w 1039828"/>
                  <a:gd name="connsiteY23" fmla="*/ 9454 h 1620643"/>
                  <a:gd name="connsiteX24" fmla="*/ 846368 w 1039828"/>
                  <a:gd name="connsiteY24" fmla="*/ 2623 h 1620643"/>
                  <a:gd name="connsiteX25" fmla="*/ 948035 w 1039828"/>
                  <a:gd name="connsiteY25" fmla="*/ 78411 h 1620643"/>
                  <a:gd name="connsiteX26" fmla="*/ 1005820 w 1039828"/>
                  <a:gd name="connsiteY26" fmla="*/ 153154 h 1620643"/>
                  <a:gd name="connsiteX27" fmla="*/ 990952 w 1039828"/>
                  <a:gd name="connsiteY27" fmla="*/ 237944 h 1620643"/>
                  <a:gd name="connsiteX28" fmla="*/ 882453 w 1039828"/>
                  <a:gd name="connsiteY28" fmla="*/ 346523 h 1620643"/>
                  <a:gd name="connsiteX29" fmla="*/ 865415 w 1039828"/>
                  <a:gd name="connsiteY29" fmla="*/ 369508 h 1620643"/>
                  <a:gd name="connsiteX30" fmla="*/ 868951 w 1039828"/>
                  <a:gd name="connsiteY30" fmla="*/ 417971 h 1620643"/>
                  <a:gd name="connsiteX31" fmla="*/ 990148 w 1039828"/>
                  <a:gd name="connsiteY31" fmla="*/ 581683 h 1620643"/>
                  <a:gd name="connsiteX32" fmla="*/ 977851 w 1039828"/>
                  <a:gd name="connsiteY32" fmla="*/ 662293 h 1620643"/>
                  <a:gd name="connsiteX33" fmla="*/ 900536 w 1039828"/>
                  <a:gd name="connsiteY33" fmla="*/ 739206 h 1620643"/>
                  <a:gd name="connsiteX34" fmla="*/ 899893 w 1039828"/>
                  <a:gd name="connsiteY34" fmla="*/ 784856 h 1620643"/>
                  <a:gd name="connsiteX35" fmla="*/ 1003248 w 1039828"/>
                  <a:gd name="connsiteY35" fmla="*/ 887085 h 1620643"/>
                  <a:gd name="connsiteX36" fmla="*/ 1004614 w 1039828"/>
                  <a:gd name="connsiteY36" fmla="*/ 1035045 h 1620643"/>
                  <a:gd name="connsiteX37" fmla="*/ 871764 w 1039828"/>
                  <a:gd name="connsiteY37" fmla="*/ 1168377 h 1620643"/>
                  <a:gd name="connsiteX38" fmla="*/ 873050 w 1039828"/>
                  <a:gd name="connsiteY38" fmla="*/ 1207999 h 1620643"/>
                  <a:gd name="connsiteX39" fmla="*/ 926415 w 1039828"/>
                  <a:gd name="connsiteY39" fmla="*/ 1262088 h 1620643"/>
                  <a:gd name="connsiteX40" fmla="*/ 933970 w 1039828"/>
                  <a:gd name="connsiteY40" fmla="*/ 1370827 h 1620643"/>
                  <a:gd name="connsiteX41" fmla="*/ 785046 w 1039828"/>
                  <a:gd name="connsiteY41" fmla="*/ 1527306 h 1620643"/>
                  <a:gd name="connsiteX42" fmla="*/ 738753 w 1039828"/>
                  <a:gd name="connsiteY42" fmla="*/ 1573679 h 1620643"/>
                  <a:gd name="connsiteX0" fmla="*/ 699082 w 1000157"/>
                  <a:gd name="connsiteY0" fmla="*/ 1573679 h 1620643"/>
                  <a:gd name="connsiteX1" fmla="*/ 551364 w 1000157"/>
                  <a:gd name="connsiteY1" fmla="*/ 1579385 h 1620643"/>
                  <a:gd name="connsiteX2" fmla="*/ 467298 w 1000157"/>
                  <a:gd name="connsiteY2" fmla="*/ 1490899 h 1620643"/>
                  <a:gd name="connsiteX3" fmla="*/ 431774 w 1000157"/>
                  <a:gd name="connsiteY3" fmla="*/ 1480210 h 1620643"/>
                  <a:gd name="connsiteX4" fmla="*/ 31 w 1000157"/>
                  <a:gd name="connsiteY4" fmla="*/ 1480451 h 1620643"/>
                  <a:gd name="connsiteX5" fmla="*/ 408950 w 1000157"/>
                  <a:gd name="connsiteY5" fmla="*/ 1465341 h 1620643"/>
                  <a:gd name="connsiteX6" fmla="*/ 445598 w 1000157"/>
                  <a:gd name="connsiteY6" fmla="*/ 1433756 h 1620643"/>
                  <a:gd name="connsiteX7" fmla="*/ 474531 w 1000157"/>
                  <a:gd name="connsiteY7" fmla="*/ 1382883 h 1620643"/>
                  <a:gd name="connsiteX8" fmla="*/ 547345 w 1000157"/>
                  <a:gd name="connsiteY8" fmla="*/ 1309907 h 1620643"/>
                  <a:gd name="connsiteX9" fmla="*/ 547828 w 1000157"/>
                  <a:gd name="connsiteY9" fmla="*/ 1265383 h 1620643"/>
                  <a:gd name="connsiteX10" fmla="*/ 488917 w 1000157"/>
                  <a:gd name="connsiteY10" fmla="*/ 1206794 h 1620643"/>
                  <a:gd name="connsiteX11" fmla="*/ 451867 w 1000157"/>
                  <a:gd name="connsiteY11" fmla="*/ 1152143 h 1620643"/>
                  <a:gd name="connsiteX12" fmla="*/ 471879 w 1000157"/>
                  <a:gd name="connsiteY12" fmla="*/ 1045975 h 1620643"/>
                  <a:gd name="connsiteX13" fmla="*/ 542443 w 1000157"/>
                  <a:gd name="connsiteY13" fmla="*/ 975411 h 1620643"/>
                  <a:gd name="connsiteX14" fmla="*/ 540514 w 1000157"/>
                  <a:gd name="connsiteY14" fmla="*/ 943022 h 1620643"/>
                  <a:gd name="connsiteX15" fmla="*/ 442785 w 1000157"/>
                  <a:gd name="connsiteY15" fmla="*/ 848026 h 1620643"/>
                  <a:gd name="connsiteX16" fmla="*/ 405655 w 1000157"/>
                  <a:gd name="connsiteY16" fmla="*/ 793455 h 1620643"/>
                  <a:gd name="connsiteX17" fmla="*/ 419719 w 1000157"/>
                  <a:gd name="connsiteY17" fmla="*/ 694280 h 1620643"/>
                  <a:gd name="connsiteX18" fmla="*/ 632697 w 1000157"/>
                  <a:gd name="connsiteY18" fmla="*/ 479373 h 1620643"/>
                  <a:gd name="connsiteX19" fmla="*/ 644833 w 1000157"/>
                  <a:gd name="connsiteY19" fmla="*/ 475595 h 1620643"/>
                  <a:gd name="connsiteX20" fmla="*/ 705592 w 1000157"/>
                  <a:gd name="connsiteY20" fmla="*/ 409934 h 1620643"/>
                  <a:gd name="connsiteX21" fmla="*/ 732194 w 1000157"/>
                  <a:gd name="connsiteY21" fmla="*/ 376822 h 1620643"/>
                  <a:gd name="connsiteX22" fmla="*/ 733078 w 1000157"/>
                  <a:gd name="connsiteY22" fmla="*/ 9454 h 1620643"/>
                  <a:gd name="connsiteX23" fmla="*/ 806697 w 1000157"/>
                  <a:gd name="connsiteY23" fmla="*/ 2623 h 1620643"/>
                  <a:gd name="connsiteX24" fmla="*/ 908364 w 1000157"/>
                  <a:gd name="connsiteY24" fmla="*/ 78411 h 1620643"/>
                  <a:gd name="connsiteX25" fmla="*/ 966149 w 1000157"/>
                  <a:gd name="connsiteY25" fmla="*/ 153154 h 1620643"/>
                  <a:gd name="connsiteX26" fmla="*/ 951281 w 1000157"/>
                  <a:gd name="connsiteY26" fmla="*/ 237944 h 1620643"/>
                  <a:gd name="connsiteX27" fmla="*/ 842782 w 1000157"/>
                  <a:gd name="connsiteY27" fmla="*/ 346523 h 1620643"/>
                  <a:gd name="connsiteX28" fmla="*/ 825744 w 1000157"/>
                  <a:gd name="connsiteY28" fmla="*/ 369508 h 1620643"/>
                  <a:gd name="connsiteX29" fmla="*/ 829280 w 1000157"/>
                  <a:gd name="connsiteY29" fmla="*/ 417971 h 1620643"/>
                  <a:gd name="connsiteX30" fmla="*/ 950477 w 1000157"/>
                  <a:gd name="connsiteY30" fmla="*/ 581683 h 1620643"/>
                  <a:gd name="connsiteX31" fmla="*/ 938180 w 1000157"/>
                  <a:gd name="connsiteY31" fmla="*/ 662293 h 1620643"/>
                  <a:gd name="connsiteX32" fmla="*/ 860865 w 1000157"/>
                  <a:gd name="connsiteY32" fmla="*/ 739206 h 1620643"/>
                  <a:gd name="connsiteX33" fmla="*/ 860222 w 1000157"/>
                  <a:gd name="connsiteY33" fmla="*/ 784856 h 1620643"/>
                  <a:gd name="connsiteX34" fmla="*/ 963577 w 1000157"/>
                  <a:gd name="connsiteY34" fmla="*/ 887085 h 1620643"/>
                  <a:gd name="connsiteX35" fmla="*/ 964943 w 1000157"/>
                  <a:gd name="connsiteY35" fmla="*/ 1035045 h 1620643"/>
                  <a:gd name="connsiteX36" fmla="*/ 832093 w 1000157"/>
                  <a:gd name="connsiteY36" fmla="*/ 1168377 h 1620643"/>
                  <a:gd name="connsiteX37" fmla="*/ 833379 w 1000157"/>
                  <a:gd name="connsiteY37" fmla="*/ 1207999 h 1620643"/>
                  <a:gd name="connsiteX38" fmla="*/ 886744 w 1000157"/>
                  <a:gd name="connsiteY38" fmla="*/ 1262088 h 1620643"/>
                  <a:gd name="connsiteX39" fmla="*/ 894299 w 1000157"/>
                  <a:gd name="connsiteY39" fmla="*/ 1370827 h 1620643"/>
                  <a:gd name="connsiteX40" fmla="*/ 745375 w 1000157"/>
                  <a:gd name="connsiteY40" fmla="*/ 1527306 h 1620643"/>
                  <a:gd name="connsiteX41" fmla="*/ 699082 w 1000157"/>
                  <a:gd name="connsiteY41" fmla="*/ 1573679 h 1620643"/>
                  <a:gd name="connsiteX0" fmla="*/ 302610 w 603685"/>
                  <a:gd name="connsiteY0" fmla="*/ 1573679 h 1620643"/>
                  <a:gd name="connsiteX1" fmla="*/ 154892 w 603685"/>
                  <a:gd name="connsiteY1" fmla="*/ 1579385 h 1620643"/>
                  <a:gd name="connsiteX2" fmla="*/ 70826 w 603685"/>
                  <a:gd name="connsiteY2" fmla="*/ 1490899 h 1620643"/>
                  <a:gd name="connsiteX3" fmla="*/ 35302 w 603685"/>
                  <a:gd name="connsiteY3" fmla="*/ 1480210 h 1620643"/>
                  <a:gd name="connsiteX4" fmla="*/ 12478 w 603685"/>
                  <a:gd name="connsiteY4" fmla="*/ 1465341 h 1620643"/>
                  <a:gd name="connsiteX5" fmla="*/ 49126 w 603685"/>
                  <a:gd name="connsiteY5" fmla="*/ 1433756 h 1620643"/>
                  <a:gd name="connsiteX6" fmla="*/ 78059 w 603685"/>
                  <a:gd name="connsiteY6" fmla="*/ 1382883 h 1620643"/>
                  <a:gd name="connsiteX7" fmla="*/ 150873 w 603685"/>
                  <a:gd name="connsiteY7" fmla="*/ 1309907 h 1620643"/>
                  <a:gd name="connsiteX8" fmla="*/ 151356 w 603685"/>
                  <a:gd name="connsiteY8" fmla="*/ 1265383 h 1620643"/>
                  <a:gd name="connsiteX9" fmla="*/ 92445 w 603685"/>
                  <a:gd name="connsiteY9" fmla="*/ 1206794 h 1620643"/>
                  <a:gd name="connsiteX10" fmla="*/ 55395 w 603685"/>
                  <a:gd name="connsiteY10" fmla="*/ 1152143 h 1620643"/>
                  <a:gd name="connsiteX11" fmla="*/ 75407 w 603685"/>
                  <a:gd name="connsiteY11" fmla="*/ 1045975 h 1620643"/>
                  <a:gd name="connsiteX12" fmla="*/ 145971 w 603685"/>
                  <a:gd name="connsiteY12" fmla="*/ 975411 h 1620643"/>
                  <a:gd name="connsiteX13" fmla="*/ 144042 w 603685"/>
                  <a:gd name="connsiteY13" fmla="*/ 943022 h 1620643"/>
                  <a:gd name="connsiteX14" fmla="*/ 46313 w 603685"/>
                  <a:gd name="connsiteY14" fmla="*/ 848026 h 1620643"/>
                  <a:gd name="connsiteX15" fmla="*/ 9183 w 603685"/>
                  <a:gd name="connsiteY15" fmla="*/ 793455 h 1620643"/>
                  <a:gd name="connsiteX16" fmla="*/ 23247 w 603685"/>
                  <a:gd name="connsiteY16" fmla="*/ 694280 h 1620643"/>
                  <a:gd name="connsiteX17" fmla="*/ 236225 w 603685"/>
                  <a:gd name="connsiteY17" fmla="*/ 479373 h 1620643"/>
                  <a:gd name="connsiteX18" fmla="*/ 248361 w 603685"/>
                  <a:gd name="connsiteY18" fmla="*/ 475595 h 1620643"/>
                  <a:gd name="connsiteX19" fmla="*/ 309120 w 603685"/>
                  <a:gd name="connsiteY19" fmla="*/ 409934 h 1620643"/>
                  <a:gd name="connsiteX20" fmla="*/ 335722 w 603685"/>
                  <a:gd name="connsiteY20" fmla="*/ 376822 h 1620643"/>
                  <a:gd name="connsiteX21" fmla="*/ 336606 w 603685"/>
                  <a:gd name="connsiteY21" fmla="*/ 9454 h 1620643"/>
                  <a:gd name="connsiteX22" fmla="*/ 410225 w 603685"/>
                  <a:gd name="connsiteY22" fmla="*/ 2623 h 1620643"/>
                  <a:gd name="connsiteX23" fmla="*/ 511892 w 603685"/>
                  <a:gd name="connsiteY23" fmla="*/ 78411 h 1620643"/>
                  <a:gd name="connsiteX24" fmla="*/ 569677 w 603685"/>
                  <a:gd name="connsiteY24" fmla="*/ 153154 h 1620643"/>
                  <a:gd name="connsiteX25" fmla="*/ 554809 w 603685"/>
                  <a:gd name="connsiteY25" fmla="*/ 237944 h 1620643"/>
                  <a:gd name="connsiteX26" fmla="*/ 446310 w 603685"/>
                  <a:gd name="connsiteY26" fmla="*/ 346523 h 1620643"/>
                  <a:gd name="connsiteX27" fmla="*/ 429272 w 603685"/>
                  <a:gd name="connsiteY27" fmla="*/ 369508 h 1620643"/>
                  <a:gd name="connsiteX28" fmla="*/ 432808 w 603685"/>
                  <a:gd name="connsiteY28" fmla="*/ 417971 h 1620643"/>
                  <a:gd name="connsiteX29" fmla="*/ 554005 w 603685"/>
                  <a:gd name="connsiteY29" fmla="*/ 581683 h 1620643"/>
                  <a:gd name="connsiteX30" fmla="*/ 541708 w 603685"/>
                  <a:gd name="connsiteY30" fmla="*/ 662293 h 1620643"/>
                  <a:gd name="connsiteX31" fmla="*/ 464393 w 603685"/>
                  <a:gd name="connsiteY31" fmla="*/ 739206 h 1620643"/>
                  <a:gd name="connsiteX32" fmla="*/ 463750 w 603685"/>
                  <a:gd name="connsiteY32" fmla="*/ 784856 h 1620643"/>
                  <a:gd name="connsiteX33" fmla="*/ 567105 w 603685"/>
                  <a:gd name="connsiteY33" fmla="*/ 887085 h 1620643"/>
                  <a:gd name="connsiteX34" fmla="*/ 568471 w 603685"/>
                  <a:gd name="connsiteY34" fmla="*/ 1035045 h 1620643"/>
                  <a:gd name="connsiteX35" fmla="*/ 435621 w 603685"/>
                  <a:gd name="connsiteY35" fmla="*/ 1168377 h 1620643"/>
                  <a:gd name="connsiteX36" fmla="*/ 436907 w 603685"/>
                  <a:gd name="connsiteY36" fmla="*/ 1207999 h 1620643"/>
                  <a:gd name="connsiteX37" fmla="*/ 490272 w 603685"/>
                  <a:gd name="connsiteY37" fmla="*/ 1262088 h 1620643"/>
                  <a:gd name="connsiteX38" fmla="*/ 497827 w 603685"/>
                  <a:gd name="connsiteY38" fmla="*/ 1370827 h 1620643"/>
                  <a:gd name="connsiteX39" fmla="*/ 348903 w 603685"/>
                  <a:gd name="connsiteY39" fmla="*/ 1527306 h 1620643"/>
                  <a:gd name="connsiteX40" fmla="*/ 302610 w 603685"/>
                  <a:gd name="connsiteY40" fmla="*/ 1573679 h 162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3685" h="1620643">
                    <a:moveTo>
                      <a:pt x="302610" y="1573679"/>
                    </a:moveTo>
                    <a:cubicBezTo>
                      <a:pt x="250210" y="1634197"/>
                      <a:pt x="211472" y="1636367"/>
                      <a:pt x="154892" y="1579385"/>
                    </a:cubicBezTo>
                    <a:cubicBezTo>
                      <a:pt x="126200" y="1550533"/>
                      <a:pt x="92686" y="1526020"/>
                      <a:pt x="70826" y="1490899"/>
                    </a:cubicBezTo>
                    <a:cubicBezTo>
                      <a:pt x="61422" y="1475789"/>
                      <a:pt x="47760" y="1480290"/>
                      <a:pt x="35302" y="1480210"/>
                    </a:cubicBezTo>
                    <a:lnTo>
                      <a:pt x="12478" y="1465341"/>
                    </a:lnTo>
                    <a:cubicBezTo>
                      <a:pt x="86739" y="1457559"/>
                      <a:pt x="50171" y="1462770"/>
                      <a:pt x="49126" y="1433756"/>
                    </a:cubicBezTo>
                    <a:cubicBezTo>
                      <a:pt x="48403" y="1413101"/>
                      <a:pt x="64316" y="1397429"/>
                      <a:pt x="78059" y="1382883"/>
                    </a:cubicBezTo>
                    <a:cubicBezTo>
                      <a:pt x="101687" y="1357888"/>
                      <a:pt x="125959" y="1333616"/>
                      <a:pt x="150873" y="1309907"/>
                    </a:cubicBezTo>
                    <a:cubicBezTo>
                      <a:pt x="167268" y="1294316"/>
                      <a:pt x="168072" y="1281135"/>
                      <a:pt x="151356" y="1265383"/>
                    </a:cubicBezTo>
                    <a:cubicBezTo>
                      <a:pt x="131183" y="1246416"/>
                      <a:pt x="112216" y="1226163"/>
                      <a:pt x="92445" y="1206794"/>
                    </a:cubicBezTo>
                    <a:cubicBezTo>
                      <a:pt x="76371" y="1191041"/>
                      <a:pt x="64075" y="1172798"/>
                      <a:pt x="55395" y="1152143"/>
                    </a:cubicBezTo>
                    <a:cubicBezTo>
                      <a:pt x="38357" y="1111556"/>
                      <a:pt x="44786" y="1077158"/>
                      <a:pt x="75407" y="1045975"/>
                    </a:cubicBezTo>
                    <a:cubicBezTo>
                      <a:pt x="98714" y="1022266"/>
                      <a:pt x="122262" y="998798"/>
                      <a:pt x="145971" y="975411"/>
                    </a:cubicBezTo>
                    <a:cubicBezTo>
                      <a:pt x="158187" y="963356"/>
                      <a:pt x="157785" y="954435"/>
                      <a:pt x="144042" y="943022"/>
                    </a:cubicBezTo>
                    <a:cubicBezTo>
                      <a:pt x="109001" y="914009"/>
                      <a:pt x="79023" y="879531"/>
                      <a:pt x="46313" y="848026"/>
                    </a:cubicBezTo>
                    <a:cubicBezTo>
                      <a:pt x="30079" y="832354"/>
                      <a:pt x="17621" y="814191"/>
                      <a:pt x="9183" y="793455"/>
                    </a:cubicBezTo>
                    <a:cubicBezTo>
                      <a:pt x="-5364" y="757771"/>
                      <a:pt x="-3998" y="723373"/>
                      <a:pt x="23247" y="694280"/>
                    </a:cubicBezTo>
                    <a:cubicBezTo>
                      <a:pt x="92204" y="620662"/>
                      <a:pt x="165500" y="551303"/>
                      <a:pt x="236225" y="479373"/>
                    </a:cubicBezTo>
                    <a:cubicBezTo>
                      <a:pt x="239440" y="476078"/>
                      <a:pt x="243619" y="474792"/>
                      <a:pt x="248361" y="475595"/>
                    </a:cubicBezTo>
                    <a:cubicBezTo>
                      <a:pt x="271347" y="456226"/>
                      <a:pt x="297145" y="439510"/>
                      <a:pt x="309120" y="409934"/>
                    </a:cubicBezTo>
                    <a:cubicBezTo>
                      <a:pt x="336365" y="413550"/>
                      <a:pt x="335722" y="395950"/>
                      <a:pt x="335722" y="376822"/>
                    </a:cubicBezTo>
                    <a:cubicBezTo>
                      <a:pt x="335722" y="254339"/>
                      <a:pt x="336285" y="131937"/>
                      <a:pt x="336606" y="9454"/>
                    </a:cubicBezTo>
                    <a:cubicBezTo>
                      <a:pt x="361601" y="16446"/>
                      <a:pt x="381452" y="-7745"/>
                      <a:pt x="410225" y="2623"/>
                    </a:cubicBezTo>
                    <a:cubicBezTo>
                      <a:pt x="453142" y="18134"/>
                      <a:pt x="480708" y="49880"/>
                      <a:pt x="511892" y="78411"/>
                    </a:cubicBezTo>
                    <a:cubicBezTo>
                      <a:pt x="535279" y="99789"/>
                      <a:pt x="560917" y="120283"/>
                      <a:pt x="569677" y="153154"/>
                    </a:cubicBezTo>
                    <a:cubicBezTo>
                      <a:pt x="577714" y="183534"/>
                      <a:pt x="583099" y="212547"/>
                      <a:pt x="554809" y="237944"/>
                    </a:cubicBezTo>
                    <a:cubicBezTo>
                      <a:pt x="516714" y="272101"/>
                      <a:pt x="487379" y="315098"/>
                      <a:pt x="446310" y="346523"/>
                    </a:cubicBezTo>
                    <a:cubicBezTo>
                      <a:pt x="439318" y="351907"/>
                      <a:pt x="429111" y="357613"/>
                      <a:pt x="429272" y="369508"/>
                    </a:cubicBezTo>
                    <a:cubicBezTo>
                      <a:pt x="398008" y="388395"/>
                      <a:pt x="423566" y="400611"/>
                      <a:pt x="432808" y="417971"/>
                    </a:cubicBezTo>
                    <a:cubicBezTo>
                      <a:pt x="465277" y="478649"/>
                      <a:pt x="527403" y="517146"/>
                      <a:pt x="554005" y="581683"/>
                    </a:cubicBezTo>
                    <a:cubicBezTo>
                      <a:pt x="566060" y="610857"/>
                      <a:pt x="567748" y="638021"/>
                      <a:pt x="541708" y="662293"/>
                    </a:cubicBezTo>
                    <a:cubicBezTo>
                      <a:pt x="515106" y="687047"/>
                      <a:pt x="491156" y="714613"/>
                      <a:pt x="464393" y="739206"/>
                    </a:cubicBezTo>
                    <a:cubicBezTo>
                      <a:pt x="446552" y="755601"/>
                      <a:pt x="443337" y="766612"/>
                      <a:pt x="463750" y="784856"/>
                    </a:cubicBezTo>
                    <a:cubicBezTo>
                      <a:pt x="499836" y="817164"/>
                      <a:pt x="532948" y="852687"/>
                      <a:pt x="567105" y="887085"/>
                    </a:cubicBezTo>
                    <a:cubicBezTo>
                      <a:pt x="615487" y="935869"/>
                      <a:pt x="615809" y="987627"/>
                      <a:pt x="568471" y="1035045"/>
                    </a:cubicBezTo>
                    <a:lnTo>
                      <a:pt x="435621" y="1168377"/>
                    </a:lnTo>
                    <a:cubicBezTo>
                      <a:pt x="420914" y="1182924"/>
                      <a:pt x="424530" y="1195381"/>
                      <a:pt x="436907" y="1207999"/>
                    </a:cubicBezTo>
                    <a:cubicBezTo>
                      <a:pt x="454588" y="1226163"/>
                      <a:pt x="472511" y="1244005"/>
                      <a:pt x="490272" y="1262088"/>
                    </a:cubicBezTo>
                    <a:cubicBezTo>
                      <a:pt x="531743" y="1304201"/>
                      <a:pt x="536806" y="1324213"/>
                      <a:pt x="497827" y="1370827"/>
                    </a:cubicBezTo>
                    <a:cubicBezTo>
                      <a:pt x="451775" y="1425961"/>
                      <a:pt x="406527" y="1482782"/>
                      <a:pt x="348903" y="1527306"/>
                    </a:cubicBezTo>
                    <a:cubicBezTo>
                      <a:pt x="330177" y="1539683"/>
                      <a:pt x="325596" y="1565803"/>
                      <a:pt x="302610" y="157367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8C7A29-8EC3-4CB7-B902-B11E34EFA00E}"/>
              </a:ext>
            </a:extLst>
          </p:cNvPr>
          <p:cNvGrpSpPr/>
          <p:nvPr/>
        </p:nvGrpSpPr>
        <p:grpSpPr>
          <a:xfrm>
            <a:off x="8607774" y="-102102"/>
            <a:ext cx="3392137" cy="2191173"/>
            <a:chOff x="8263430" y="-1"/>
            <a:chExt cx="3392137" cy="2191173"/>
          </a:xfrm>
        </p:grpSpPr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333FCB-641A-40C6-87B9-DBF7C92199CE}"/>
                </a:ext>
              </a:extLst>
            </p:cNvPr>
            <p:cNvSpPr/>
            <p:nvPr/>
          </p:nvSpPr>
          <p:spPr>
            <a:xfrm rot="16200000" flipH="1">
              <a:off x="9965279" y="-273798"/>
              <a:ext cx="1416491" cy="1964085"/>
            </a:xfrm>
            <a:custGeom>
              <a:avLst/>
              <a:gdLst>
                <a:gd name="connsiteX0" fmla="*/ 0 w 1525355"/>
                <a:gd name="connsiteY0" fmla="*/ 858092 h 1964086"/>
                <a:gd name="connsiteX1" fmla="*/ 0 w 1525355"/>
                <a:gd name="connsiteY1" fmla="*/ 1962659 h 1964086"/>
                <a:gd name="connsiteX2" fmla="*/ 11294 w 1525355"/>
                <a:gd name="connsiteY2" fmla="*/ 1964085 h 1964086"/>
                <a:gd name="connsiteX3" fmla="*/ 1416902 w 1525355"/>
                <a:gd name="connsiteY3" fmla="*/ 588174 h 1964086"/>
                <a:gd name="connsiteX4" fmla="*/ 1416491 w 1525355"/>
                <a:gd name="connsiteY4" fmla="*/ 549872 h 1964086"/>
                <a:gd name="connsiteX5" fmla="*/ 876155 w 1525355"/>
                <a:gd name="connsiteY5" fmla="*/ 10586 h 1964086"/>
                <a:gd name="connsiteX6" fmla="*/ 843970 w 1525355"/>
                <a:gd name="connsiteY6" fmla="*/ 11088 h 1964086"/>
                <a:gd name="connsiteX7" fmla="*/ 82836 w 1525355"/>
                <a:gd name="connsiteY7" fmla="*/ 774951 h 1964086"/>
                <a:gd name="connsiteX0" fmla="*/ 0 w 1436882"/>
                <a:gd name="connsiteY0" fmla="*/ 858092 h 1964085"/>
                <a:gd name="connsiteX1" fmla="*/ 0 w 1436882"/>
                <a:gd name="connsiteY1" fmla="*/ 1962659 h 1964085"/>
                <a:gd name="connsiteX2" fmla="*/ 11294 w 1436882"/>
                <a:gd name="connsiteY2" fmla="*/ 1964085 h 1964085"/>
                <a:gd name="connsiteX3" fmla="*/ 1416491 w 1436882"/>
                <a:gd name="connsiteY3" fmla="*/ 549872 h 1964085"/>
                <a:gd name="connsiteX4" fmla="*/ 876155 w 1436882"/>
                <a:gd name="connsiteY4" fmla="*/ 10586 h 1964085"/>
                <a:gd name="connsiteX5" fmla="*/ 843970 w 1436882"/>
                <a:gd name="connsiteY5" fmla="*/ 11088 h 1964085"/>
                <a:gd name="connsiteX6" fmla="*/ 82836 w 1436882"/>
                <a:gd name="connsiteY6" fmla="*/ 774951 h 1964085"/>
                <a:gd name="connsiteX7" fmla="*/ 0 w 1436882"/>
                <a:gd name="connsiteY7" fmla="*/ 858092 h 1964085"/>
                <a:gd name="connsiteX0" fmla="*/ 0 w 1462256"/>
                <a:gd name="connsiteY0" fmla="*/ 858092 h 1964085"/>
                <a:gd name="connsiteX1" fmla="*/ 0 w 1462256"/>
                <a:gd name="connsiteY1" fmla="*/ 1962659 h 1964085"/>
                <a:gd name="connsiteX2" fmla="*/ 11294 w 1462256"/>
                <a:gd name="connsiteY2" fmla="*/ 1964085 h 1964085"/>
                <a:gd name="connsiteX3" fmla="*/ 1416491 w 1462256"/>
                <a:gd name="connsiteY3" fmla="*/ 549872 h 1964085"/>
                <a:gd name="connsiteX4" fmla="*/ 876155 w 1462256"/>
                <a:gd name="connsiteY4" fmla="*/ 10586 h 1964085"/>
                <a:gd name="connsiteX5" fmla="*/ 843970 w 1462256"/>
                <a:gd name="connsiteY5" fmla="*/ 11088 h 1964085"/>
                <a:gd name="connsiteX6" fmla="*/ 82836 w 1462256"/>
                <a:gd name="connsiteY6" fmla="*/ 774951 h 1964085"/>
                <a:gd name="connsiteX7" fmla="*/ 0 w 1462256"/>
                <a:gd name="connsiteY7" fmla="*/ 858092 h 1964085"/>
                <a:gd name="connsiteX0" fmla="*/ 0 w 1464759"/>
                <a:gd name="connsiteY0" fmla="*/ 858092 h 1964085"/>
                <a:gd name="connsiteX1" fmla="*/ 0 w 1464759"/>
                <a:gd name="connsiteY1" fmla="*/ 1962659 h 1964085"/>
                <a:gd name="connsiteX2" fmla="*/ 11294 w 1464759"/>
                <a:gd name="connsiteY2" fmla="*/ 1964085 h 1964085"/>
                <a:gd name="connsiteX3" fmla="*/ 1416491 w 1464759"/>
                <a:gd name="connsiteY3" fmla="*/ 549872 h 1964085"/>
                <a:gd name="connsiteX4" fmla="*/ 876155 w 1464759"/>
                <a:gd name="connsiteY4" fmla="*/ 10586 h 1964085"/>
                <a:gd name="connsiteX5" fmla="*/ 843970 w 1464759"/>
                <a:gd name="connsiteY5" fmla="*/ 11088 h 1964085"/>
                <a:gd name="connsiteX6" fmla="*/ 82836 w 1464759"/>
                <a:gd name="connsiteY6" fmla="*/ 774951 h 1964085"/>
                <a:gd name="connsiteX7" fmla="*/ 0 w 1464759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491" h="1964085">
                  <a:moveTo>
                    <a:pt x="0" y="858092"/>
                  </a:moveTo>
                  <a:lnTo>
                    <a:pt x="0" y="1962659"/>
                  </a:lnTo>
                  <a:lnTo>
                    <a:pt x="11294" y="1964085"/>
                  </a:lnTo>
                  <a:cubicBezTo>
                    <a:pt x="247376" y="1728621"/>
                    <a:pt x="1115598" y="866753"/>
                    <a:pt x="1416491" y="549872"/>
                  </a:cubicBezTo>
                  <a:cubicBezTo>
                    <a:pt x="1304618" y="431004"/>
                    <a:pt x="893959" y="27431"/>
                    <a:pt x="876155" y="10586"/>
                  </a:cubicBezTo>
                  <a:cubicBezTo>
                    <a:pt x="861227" y="-3521"/>
                    <a:pt x="858990" y="-3703"/>
                    <a:pt x="843970" y="11088"/>
                  </a:cubicBezTo>
                  <a:cubicBezTo>
                    <a:pt x="697944" y="152339"/>
                    <a:pt x="332250" y="532830"/>
                    <a:pt x="0" y="858092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5A6CA66-42F2-41BE-B6AD-1574B2CE1290}"/>
                </a:ext>
              </a:extLst>
            </p:cNvPr>
            <p:cNvSpPr/>
            <p:nvPr/>
          </p:nvSpPr>
          <p:spPr>
            <a:xfrm rot="16200000" flipH="1">
              <a:off x="9689525" y="926936"/>
              <a:ext cx="545362" cy="544689"/>
            </a:xfrm>
            <a:custGeom>
              <a:avLst/>
              <a:gdLst>
                <a:gd name="connsiteX0" fmla="*/ 0 w 960097"/>
                <a:gd name="connsiteY0" fmla="*/ 116082 h 958913"/>
                <a:gd name="connsiteX1" fmla="*/ 108097 w 960097"/>
                <a:gd name="connsiteY1" fmla="*/ 5896 h 958913"/>
                <a:gd name="connsiteX2" fmla="*/ 138637 w 960097"/>
                <a:gd name="connsiteY2" fmla="*/ 12004 h 958913"/>
                <a:gd name="connsiteX3" fmla="*/ 174401 w 960097"/>
                <a:gd name="connsiteY3" fmla="*/ 40133 h 958913"/>
                <a:gd name="connsiteX4" fmla="*/ 947874 w 960097"/>
                <a:gd name="connsiteY4" fmla="*/ 821482 h 958913"/>
                <a:gd name="connsiteX5" fmla="*/ 948276 w 960097"/>
                <a:gd name="connsiteY5" fmla="*/ 860622 h 958913"/>
                <a:gd name="connsiteX6" fmla="*/ 843555 w 960097"/>
                <a:gd name="connsiteY6" fmla="*/ 958913 h 958913"/>
                <a:gd name="connsiteX7" fmla="*/ 0 w 960097"/>
                <a:gd name="connsiteY7" fmla="*/ 116082 h 95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0097" h="958913">
                  <a:moveTo>
                    <a:pt x="0" y="116082"/>
                  </a:moveTo>
                  <a:cubicBezTo>
                    <a:pt x="36086" y="79353"/>
                    <a:pt x="72252" y="42785"/>
                    <a:pt x="108097" y="5896"/>
                  </a:cubicBezTo>
                  <a:cubicBezTo>
                    <a:pt x="121920" y="-8329"/>
                    <a:pt x="129073" y="7021"/>
                    <a:pt x="138637" y="12004"/>
                  </a:cubicBezTo>
                  <a:cubicBezTo>
                    <a:pt x="155595" y="14897"/>
                    <a:pt x="163873" y="29525"/>
                    <a:pt x="174401" y="40133"/>
                  </a:cubicBezTo>
                  <a:cubicBezTo>
                    <a:pt x="345105" y="210757"/>
                    <a:pt x="904153" y="778565"/>
                    <a:pt x="947874" y="821482"/>
                  </a:cubicBezTo>
                  <a:cubicBezTo>
                    <a:pt x="962742" y="836029"/>
                    <a:pt x="965394" y="846638"/>
                    <a:pt x="948276" y="860622"/>
                  </a:cubicBezTo>
                  <a:cubicBezTo>
                    <a:pt x="911145" y="890921"/>
                    <a:pt x="883498" y="931507"/>
                    <a:pt x="843555" y="958913"/>
                  </a:cubicBezTo>
                  <a:cubicBezTo>
                    <a:pt x="646650" y="762732"/>
                    <a:pt x="84307" y="200791"/>
                    <a:pt x="0" y="1160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3586AA4C-EDB7-49B6-9E39-8AB2716BD78E}"/>
                </a:ext>
              </a:extLst>
            </p:cNvPr>
            <p:cNvSpPr/>
            <p:nvPr/>
          </p:nvSpPr>
          <p:spPr>
            <a:xfrm rot="16200000" flipH="1">
              <a:off x="8994691" y="803295"/>
              <a:ext cx="894262" cy="1280502"/>
            </a:xfrm>
            <a:custGeom>
              <a:avLst/>
              <a:gdLst>
                <a:gd name="connsiteX0" fmla="*/ 1058599 w 1574328"/>
                <a:gd name="connsiteY0" fmla="*/ 2050559 h 2254295"/>
                <a:gd name="connsiteX1" fmla="*/ 902924 w 1574328"/>
                <a:gd name="connsiteY1" fmla="*/ 2123776 h 2254295"/>
                <a:gd name="connsiteX2" fmla="*/ 695974 w 1574328"/>
                <a:gd name="connsiteY2" fmla="*/ 2254295 h 2254295"/>
                <a:gd name="connsiteX3" fmla="*/ 15729 w 1574328"/>
                <a:gd name="connsiteY3" fmla="*/ 1575819 h 2254295"/>
                <a:gd name="connsiteX4" fmla="*/ 3111 w 1574328"/>
                <a:gd name="connsiteY4" fmla="*/ 1321370 h 2254295"/>
                <a:gd name="connsiteX5" fmla="*/ 12595 w 1574328"/>
                <a:gd name="connsiteY5" fmla="*/ 1036542 h 2254295"/>
                <a:gd name="connsiteX6" fmla="*/ 22962 w 1574328"/>
                <a:gd name="connsiteY6" fmla="*/ 363531 h 2254295"/>
                <a:gd name="connsiteX7" fmla="*/ 1825 w 1574328"/>
                <a:gd name="connsiteY7" fmla="*/ 229796 h 2254295"/>
                <a:gd name="connsiteX8" fmla="*/ 46269 w 1574328"/>
                <a:gd name="connsiteY8" fmla="*/ 41411 h 2254295"/>
                <a:gd name="connsiteX9" fmla="*/ 203712 w 1574328"/>
                <a:gd name="connsiteY9" fmla="*/ 45269 h 2254295"/>
                <a:gd name="connsiteX10" fmla="*/ 295655 w 1574328"/>
                <a:gd name="connsiteY10" fmla="*/ 200221 h 2254295"/>
                <a:gd name="connsiteX11" fmla="*/ 826091 w 1574328"/>
                <a:gd name="connsiteY11" fmla="*/ 618140 h 2254295"/>
                <a:gd name="connsiteX12" fmla="*/ 1574328 w 1574328"/>
                <a:gd name="connsiteY12" fmla="*/ 1568746 h 2254295"/>
                <a:gd name="connsiteX13" fmla="*/ 1166374 w 1574328"/>
                <a:gd name="connsiteY13" fmla="*/ 1989720 h 2254295"/>
                <a:gd name="connsiteX14" fmla="*/ 1058599 w 1574328"/>
                <a:gd name="connsiteY14" fmla="*/ 2050559 h 225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4328" h="2254295">
                  <a:moveTo>
                    <a:pt x="1058599" y="2050559"/>
                  </a:moveTo>
                  <a:cubicBezTo>
                    <a:pt x="1007645" y="2076840"/>
                    <a:pt x="955405" y="2100790"/>
                    <a:pt x="902924" y="2123776"/>
                  </a:cubicBezTo>
                  <a:cubicBezTo>
                    <a:pt x="884922" y="2131652"/>
                    <a:pt x="680623" y="2241999"/>
                    <a:pt x="695974" y="2254295"/>
                  </a:cubicBezTo>
                  <a:cubicBezTo>
                    <a:pt x="637224" y="2207360"/>
                    <a:pt x="22641" y="1584338"/>
                    <a:pt x="15729" y="1575819"/>
                  </a:cubicBezTo>
                  <a:cubicBezTo>
                    <a:pt x="30196" y="1489181"/>
                    <a:pt x="8014" y="1407687"/>
                    <a:pt x="3111" y="1321370"/>
                  </a:cubicBezTo>
                  <a:cubicBezTo>
                    <a:pt x="-2354" y="1226374"/>
                    <a:pt x="3915" y="1131136"/>
                    <a:pt x="12595" y="1036542"/>
                  </a:cubicBezTo>
                  <a:cubicBezTo>
                    <a:pt x="33491" y="808615"/>
                    <a:pt x="51734" y="591859"/>
                    <a:pt x="22962" y="363531"/>
                  </a:cubicBezTo>
                  <a:cubicBezTo>
                    <a:pt x="17336" y="318765"/>
                    <a:pt x="6326" y="274642"/>
                    <a:pt x="1825" y="229796"/>
                  </a:cubicBezTo>
                  <a:cubicBezTo>
                    <a:pt x="-5006" y="162447"/>
                    <a:pt x="6808" y="97830"/>
                    <a:pt x="46269" y="41411"/>
                  </a:cubicBezTo>
                  <a:cubicBezTo>
                    <a:pt x="86132" y="-15571"/>
                    <a:pt x="148258" y="-13240"/>
                    <a:pt x="203712" y="45269"/>
                  </a:cubicBezTo>
                  <a:cubicBezTo>
                    <a:pt x="218420" y="56279"/>
                    <a:pt x="295655" y="184790"/>
                    <a:pt x="295655" y="200221"/>
                  </a:cubicBezTo>
                  <a:cubicBezTo>
                    <a:pt x="439274" y="618301"/>
                    <a:pt x="351913" y="883358"/>
                    <a:pt x="826091" y="618140"/>
                  </a:cubicBezTo>
                  <a:cubicBezTo>
                    <a:pt x="916748" y="616774"/>
                    <a:pt x="1574328" y="1553074"/>
                    <a:pt x="1574328" y="1568746"/>
                  </a:cubicBezTo>
                  <a:cubicBezTo>
                    <a:pt x="1493155" y="1695087"/>
                    <a:pt x="1335632" y="1884195"/>
                    <a:pt x="1166374" y="1989720"/>
                  </a:cubicBezTo>
                  <a:cubicBezTo>
                    <a:pt x="1131253" y="2011500"/>
                    <a:pt x="1095247" y="2031673"/>
                    <a:pt x="1058599" y="205055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4" name="Group 246">
              <a:extLst>
                <a:ext uri="{FF2B5EF4-FFF2-40B4-BE49-F238E27FC236}">
                  <a16:creationId xmlns:a16="http://schemas.microsoft.com/office/drawing/2014/main" id="{8625D01F-1240-45F7-940B-0761845D41B6}"/>
                </a:ext>
              </a:extLst>
            </p:cNvPr>
            <p:cNvGrpSpPr/>
            <p:nvPr/>
          </p:nvGrpSpPr>
          <p:grpSpPr>
            <a:xfrm rot="16200000" flipH="1">
              <a:off x="8684105" y="764619"/>
              <a:ext cx="857425" cy="1698776"/>
              <a:chOff x="8649228" y="336362"/>
              <a:chExt cx="3202165" cy="6344296"/>
            </a:xfrm>
          </p:grpSpPr>
          <p:sp>
            <p:nvSpPr>
              <p:cNvPr id="186" name="Freeform: Shape 247">
                <a:extLst>
                  <a:ext uri="{FF2B5EF4-FFF2-40B4-BE49-F238E27FC236}">
                    <a16:creationId xmlns:a16="http://schemas.microsoft.com/office/drawing/2014/main" id="{722FFA0D-21A3-42E3-8491-092E1A6EB852}"/>
                  </a:ext>
                </a:extLst>
              </p:cNvPr>
              <p:cNvSpPr/>
              <p:nvPr/>
            </p:nvSpPr>
            <p:spPr>
              <a:xfrm>
                <a:off x="8688116" y="336362"/>
                <a:ext cx="3163277" cy="6344296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rgbClr val="537EC0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248">
                <a:extLst>
                  <a:ext uri="{FF2B5EF4-FFF2-40B4-BE49-F238E27FC236}">
                    <a16:creationId xmlns:a16="http://schemas.microsoft.com/office/drawing/2014/main" id="{C4E5FF61-DDFC-482D-9C0B-6737F904043E}"/>
                  </a:ext>
                </a:extLst>
              </p:cNvPr>
              <p:cNvSpPr/>
              <p:nvPr/>
            </p:nvSpPr>
            <p:spPr>
              <a:xfrm>
                <a:off x="8857422" y="502455"/>
                <a:ext cx="2824676" cy="6012113"/>
              </a:xfrm>
              <a:custGeom>
                <a:avLst/>
                <a:gdLst>
                  <a:gd name="connsiteX0" fmla="*/ 2505165 w 2824676"/>
                  <a:gd name="connsiteY0" fmla="*/ 6012112 h 6012111"/>
                  <a:gd name="connsiteX1" fmla="*/ 319512 w 2824676"/>
                  <a:gd name="connsiteY1" fmla="*/ 6012112 h 6012111"/>
                  <a:gd name="connsiteX2" fmla="*/ 0 w 2824676"/>
                  <a:gd name="connsiteY2" fmla="*/ 5692600 h 6012111"/>
                  <a:gd name="connsiteX3" fmla="*/ 0 w 2824676"/>
                  <a:gd name="connsiteY3" fmla="*/ 319512 h 6012111"/>
                  <a:gd name="connsiteX4" fmla="*/ 319512 w 2824676"/>
                  <a:gd name="connsiteY4" fmla="*/ 0 h 6012111"/>
                  <a:gd name="connsiteX5" fmla="*/ 2505165 w 2824676"/>
                  <a:gd name="connsiteY5" fmla="*/ 0 h 6012111"/>
                  <a:gd name="connsiteX6" fmla="*/ 2824677 w 2824676"/>
                  <a:gd name="connsiteY6" fmla="*/ 319512 h 6012111"/>
                  <a:gd name="connsiteX7" fmla="*/ 2824677 w 2824676"/>
                  <a:gd name="connsiteY7" fmla="*/ 5692600 h 6012111"/>
                  <a:gd name="connsiteX8" fmla="*/ 2505165 w 2824676"/>
                  <a:gd name="connsiteY8" fmla="*/ 6012112 h 60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4676" h="6012111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C7D2E7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249">
                <a:extLst>
                  <a:ext uri="{FF2B5EF4-FFF2-40B4-BE49-F238E27FC236}">
                    <a16:creationId xmlns:a16="http://schemas.microsoft.com/office/drawing/2014/main" id="{E8A1078C-8A73-49C4-85F9-F9586B7493E7}"/>
                  </a:ext>
                </a:extLst>
              </p:cNvPr>
              <p:cNvSpPr/>
              <p:nvPr/>
            </p:nvSpPr>
            <p:spPr>
              <a:xfrm>
                <a:off x="9482659" y="443288"/>
                <a:ext cx="1574192" cy="285136"/>
              </a:xfrm>
              <a:custGeom>
                <a:avLst/>
                <a:gdLst>
                  <a:gd name="connsiteX0" fmla="*/ 1462039 w 1574192"/>
                  <a:gd name="connsiteY0" fmla="*/ 285137 h 285136"/>
                  <a:gd name="connsiteX1" fmla="*/ 112154 w 1574192"/>
                  <a:gd name="connsiteY1" fmla="*/ 285137 h 285136"/>
                  <a:gd name="connsiteX2" fmla="*/ 0 w 1574192"/>
                  <a:gd name="connsiteY2" fmla="*/ 172983 h 285136"/>
                  <a:gd name="connsiteX3" fmla="*/ 0 w 1574192"/>
                  <a:gd name="connsiteY3" fmla="*/ 4435 h 285136"/>
                  <a:gd name="connsiteX4" fmla="*/ 4435 w 1574192"/>
                  <a:gd name="connsiteY4" fmla="*/ 0 h 285136"/>
                  <a:gd name="connsiteX5" fmla="*/ 1569758 w 1574192"/>
                  <a:gd name="connsiteY5" fmla="*/ 0 h 285136"/>
                  <a:gd name="connsiteX6" fmla="*/ 1574193 w 1574192"/>
                  <a:gd name="connsiteY6" fmla="*/ 4435 h 285136"/>
                  <a:gd name="connsiteX7" fmla="*/ 1574193 w 1574192"/>
                  <a:gd name="connsiteY7" fmla="*/ 172983 h 285136"/>
                  <a:gd name="connsiteX8" fmla="*/ 1462039 w 1574192"/>
                  <a:gd name="connsiteY8" fmla="*/ 285137 h 28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192" h="285136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250">
                <a:extLst>
                  <a:ext uri="{FF2B5EF4-FFF2-40B4-BE49-F238E27FC236}">
                    <a16:creationId xmlns:a16="http://schemas.microsoft.com/office/drawing/2014/main" id="{962F045F-A4A5-485A-AD41-55CBE89C43F7}"/>
                  </a:ext>
                </a:extLst>
              </p:cNvPr>
              <p:cNvSpPr/>
              <p:nvPr/>
            </p:nvSpPr>
            <p:spPr>
              <a:xfrm>
                <a:off x="8649228" y="1134306"/>
                <a:ext cx="38889" cy="235000"/>
              </a:xfrm>
              <a:custGeom>
                <a:avLst/>
                <a:gdLst>
                  <a:gd name="connsiteX0" fmla="*/ 0 w 38889"/>
                  <a:gd name="connsiteY0" fmla="*/ 211793 h 235000"/>
                  <a:gd name="connsiteX1" fmla="*/ 0 w 38889"/>
                  <a:gd name="connsiteY1" fmla="*/ 23207 h 235000"/>
                  <a:gd name="connsiteX2" fmla="*/ 23207 w 38889"/>
                  <a:gd name="connsiteY2" fmla="*/ 0 h 235000"/>
                  <a:gd name="connsiteX3" fmla="*/ 31048 w 38889"/>
                  <a:gd name="connsiteY3" fmla="*/ 0 h 235000"/>
                  <a:gd name="connsiteX4" fmla="*/ 38889 w 38889"/>
                  <a:gd name="connsiteY4" fmla="*/ 7841 h 235000"/>
                  <a:gd name="connsiteX5" fmla="*/ 38889 w 38889"/>
                  <a:gd name="connsiteY5" fmla="*/ 227159 h 235000"/>
                  <a:gd name="connsiteX6" fmla="*/ 31048 w 38889"/>
                  <a:gd name="connsiteY6" fmla="*/ 235000 h 235000"/>
                  <a:gd name="connsiteX7" fmla="*/ 23207 w 38889"/>
                  <a:gd name="connsiteY7" fmla="*/ 235000 h 235000"/>
                  <a:gd name="connsiteX8" fmla="*/ 0 w 38889"/>
                  <a:gd name="connsiteY8" fmla="*/ 211793 h 2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89" h="23500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51">
                <a:extLst>
                  <a:ext uri="{FF2B5EF4-FFF2-40B4-BE49-F238E27FC236}">
                    <a16:creationId xmlns:a16="http://schemas.microsoft.com/office/drawing/2014/main" id="{7E506A9F-3415-40C7-8DEF-7AB101C06694}"/>
                  </a:ext>
                </a:extLst>
              </p:cNvPr>
              <p:cNvSpPr/>
              <p:nvPr/>
            </p:nvSpPr>
            <p:spPr>
              <a:xfrm>
                <a:off x="8649228" y="2184561"/>
                <a:ext cx="38810" cy="460416"/>
              </a:xfrm>
              <a:custGeom>
                <a:avLst/>
                <a:gdLst>
                  <a:gd name="connsiteX0" fmla="*/ 0 w 38810"/>
                  <a:gd name="connsiteY0" fmla="*/ 434755 h 460416"/>
                  <a:gd name="connsiteX1" fmla="*/ 0 w 38810"/>
                  <a:gd name="connsiteY1" fmla="*/ 25583 h 460416"/>
                  <a:gd name="connsiteX2" fmla="*/ 25583 w 38810"/>
                  <a:gd name="connsiteY2" fmla="*/ 0 h 460416"/>
                  <a:gd name="connsiteX3" fmla="*/ 28514 w 38810"/>
                  <a:gd name="connsiteY3" fmla="*/ 0 h 460416"/>
                  <a:gd name="connsiteX4" fmla="*/ 38810 w 38810"/>
                  <a:gd name="connsiteY4" fmla="*/ 10297 h 460416"/>
                  <a:gd name="connsiteX5" fmla="*/ 38810 w 38810"/>
                  <a:gd name="connsiteY5" fmla="*/ 450120 h 460416"/>
                  <a:gd name="connsiteX6" fmla="*/ 28514 w 38810"/>
                  <a:gd name="connsiteY6" fmla="*/ 460417 h 460416"/>
                  <a:gd name="connsiteX7" fmla="*/ 25583 w 38810"/>
                  <a:gd name="connsiteY7" fmla="*/ 460417 h 460416"/>
                  <a:gd name="connsiteX8" fmla="*/ 0 w 38810"/>
                  <a:gd name="connsiteY8" fmla="*/ 434755 h 46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10" h="460416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1" name="Group 252">
                <a:extLst>
                  <a:ext uri="{FF2B5EF4-FFF2-40B4-BE49-F238E27FC236}">
                    <a16:creationId xmlns:a16="http://schemas.microsoft.com/office/drawing/2014/main" id="{440CFAB8-6B3A-4DAE-BADF-280C3D1BBF1A}"/>
                  </a:ext>
                </a:extLst>
              </p:cNvPr>
              <p:cNvGrpSpPr/>
              <p:nvPr/>
            </p:nvGrpSpPr>
            <p:grpSpPr>
              <a:xfrm>
                <a:off x="9957333" y="558847"/>
                <a:ext cx="624845" cy="109460"/>
                <a:chOff x="9998875" y="558847"/>
                <a:chExt cx="624845" cy="109460"/>
              </a:xfrm>
            </p:grpSpPr>
            <p:sp>
              <p:nvSpPr>
                <p:cNvPr id="192" name="Freeform: Shape 253">
                  <a:extLst>
                    <a:ext uri="{FF2B5EF4-FFF2-40B4-BE49-F238E27FC236}">
                      <a16:creationId xmlns:a16="http://schemas.microsoft.com/office/drawing/2014/main" id="{96D469BE-293F-4EB8-A34F-9A697F180BC1}"/>
                    </a:ext>
                  </a:extLst>
                </p:cNvPr>
                <p:cNvSpPr/>
                <p:nvPr/>
              </p:nvSpPr>
              <p:spPr>
                <a:xfrm>
                  <a:off x="9998875" y="590054"/>
                  <a:ext cx="442595" cy="47047"/>
                </a:xfrm>
                <a:custGeom>
                  <a:avLst/>
                  <a:gdLst>
                    <a:gd name="connsiteX0" fmla="*/ 419072 w 442595"/>
                    <a:gd name="connsiteY0" fmla="*/ 47048 h 47047"/>
                    <a:gd name="connsiteX1" fmla="*/ 23524 w 442595"/>
                    <a:gd name="connsiteY1" fmla="*/ 47048 h 47047"/>
                    <a:gd name="connsiteX2" fmla="*/ 0 w 442595"/>
                    <a:gd name="connsiteY2" fmla="*/ 23524 h 47047"/>
                    <a:gd name="connsiteX3" fmla="*/ 0 w 442595"/>
                    <a:gd name="connsiteY3" fmla="*/ 23524 h 47047"/>
                    <a:gd name="connsiteX4" fmla="*/ 23524 w 442595"/>
                    <a:gd name="connsiteY4" fmla="*/ 0 h 47047"/>
                    <a:gd name="connsiteX5" fmla="*/ 419072 w 442595"/>
                    <a:gd name="connsiteY5" fmla="*/ 0 h 47047"/>
                    <a:gd name="connsiteX6" fmla="*/ 442596 w 442595"/>
                    <a:gd name="connsiteY6" fmla="*/ 23524 h 47047"/>
                    <a:gd name="connsiteX7" fmla="*/ 442596 w 442595"/>
                    <a:gd name="connsiteY7" fmla="*/ 23524 h 47047"/>
                    <a:gd name="connsiteX8" fmla="*/ 419072 w 442595"/>
                    <a:gd name="connsiteY8" fmla="*/ 47048 h 4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95" h="47047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254">
                  <a:extLst>
                    <a:ext uri="{FF2B5EF4-FFF2-40B4-BE49-F238E27FC236}">
                      <a16:creationId xmlns:a16="http://schemas.microsoft.com/office/drawing/2014/main" id="{248DFA2B-89BB-4EB0-9576-C0930BC8CC97}"/>
                    </a:ext>
                  </a:extLst>
                </p:cNvPr>
                <p:cNvSpPr/>
                <p:nvPr/>
              </p:nvSpPr>
              <p:spPr>
                <a:xfrm>
                  <a:off x="10514260" y="558847"/>
                  <a:ext cx="109460" cy="109460"/>
                </a:xfrm>
                <a:custGeom>
                  <a:avLst/>
                  <a:gdLst>
                    <a:gd name="connsiteX0" fmla="*/ 109461 w 109460"/>
                    <a:gd name="connsiteY0" fmla="*/ 54730 h 109460"/>
                    <a:gd name="connsiteX1" fmla="*/ 54730 w 109460"/>
                    <a:gd name="connsiteY1" fmla="*/ 109461 h 109460"/>
                    <a:gd name="connsiteX2" fmla="*/ 0 w 109460"/>
                    <a:gd name="connsiteY2" fmla="*/ 54730 h 109460"/>
                    <a:gd name="connsiteX3" fmla="*/ 54730 w 109460"/>
                    <a:gd name="connsiteY3" fmla="*/ 0 h 109460"/>
                    <a:gd name="connsiteX4" fmla="*/ 109461 w 109460"/>
                    <a:gd name="connsiteY4" fmla="*/ 54730 h 10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60" h="10946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828D962-A90E-4C89-9E63-66079B9993D1}"/>
                </a:ext>
              </a:extLst>
            </p:cNvPr>
            <p:cNvSpPr/>
            <p:nvPr/>
          </p:nvSpPr>
          <p:spPr>
            <a:xfrm rot="16200000" flipH="1">
              <a:off x="8966622" y="1559432"/>
              <a:ext cx="342910" cy="920570"/>
            </a:xfrm>
            <a:custGeom>
              <a:avLst/>
              <a:gdLst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2756 w 1039828"/>
                <a:gd name="connsiteY6" fmla="*/ 1465422 h 1620643"/>
                <a:gd name="connsiteX7" fmla="*/ 448621 w 1039828"/>
                <a:gd name="connsiteY7" fmla="*/ 1465341 h 1620643"/>
                <a:gd name="connsiteX8" fmla="*/ 485269 w 1039828"/>
                <a:gd name="connsiteY8" fmla="*/ 1433756 h 1620643"/>
                <a:gd name="connsiteX9" fmla="*/ 514202 w 1039828"/>
                <a:gd name="connsiteY9" fmla="*/ 1382883 h 1620643"/>
                <a:gd name="connsiteX10" fmla="*/ 587016 w 1039828"/>
                <a:gd name="connsiteY10" fmla="*/ 1309907 h 1620643"/>
                <a:gd name="connsiteX11" fmla="*/ 587499 w 1039828"/>
                <a:gd name="connsiteY11" fmla="*/ 1265383 h 1620643"/>
                <a:gd name="connsiteX12" fmla="*/ 528588 w 1039828"/>
                <a:gd name="connsiteY12" fmla="*/ 1206794 h 1620643"/>
                <a:gd name="connsiteX13" fmla="*/ 491538 w 1039828"/>
                <a:gd name="connsiteY13" fmla="*/ 1152143 h 1620643"/>
                <a:gd name="connsiteX14" fmla="*/ 511550 w 1039828"/>
                <a:gd name="connsiteY14" fmla="*/ 1045975 h 1620643"/>
                <a:gd name="connsiteX15" fmla="*/ 582114 w 1039828"/>
                <a:gd name="connsiteY15" fmla="*/ 975411 h 1620643"/>
                <a:gd name="connsiteX16" fmla="*/ 580185 w 1039828"/>
                <a:gd name="connsiteY16" fmla="*/ 943022 h 1620643"/>
                <a:gd name="connsiteX17" fmla="*/ 482456 w 1039828"/>
                <a:gd name="connsiteY17" fmla="*/ 848026 h 1620643"/>
                <a:gd name="connsiteX18" fmla="*/ 445326 w 1039828"/>
                <a:gd name="connsiteY18" fmla="*/ 793455 h 1620643"/>
                <a:gd name="connsiteX19" fmla="*/ 459390 w 1039828"/>
                <a:gd name="connsiteY19" fmla="*/ 694280 h 1620643"/>
                <a:gd name="connsiteX20" fmla="*/ 672368 w 1039828"/>
                <a:gd name="connsiteY20" fmla="*/ 479373 h 1620643"/>
                <a:gd name="connsiteX21" fmla="*/ 684504 w 1039828"/>
                <a:gd name="connsiteY21" fmla="*/ 475595 h 1620643"/>
                <a:gd name="connsiteX22" fmla="*/ 745263 w 1039828"/>
                <a:gd name="connsiteY22" fmla="*/ 409934 h 1620643"/>
                <a:gd name="connsiteX23" fmla="*/ 771865 w 1039828"/>
                <a:gd name="connsiteY23" fmla="*/ 376822 h 1620643"/>
                <a:gd name="connsiteX24" fmla="*/ 772749 w 1039828"/>
                <a:gd name="connsiteY24" fmla="*/ 9454 h 1620643"/>
                <a:gd name="connsiteX25" fmla="*/ 846368 w 1039828"/>
                <a:gd name="connsiteY25" fmla="*/ 2623 h 1620643"/>
                <a:gd name="connsiteX26" fmla="*/ 948035 w 1039828"/>
                <a:gd name="connsiteY26" fmla="*/ 78411 h 1620643"/>
                <a:gd name="connsiteX27" fmla="*/ 1005820 w 1039828"/>
                <a:gd name="connsiteY27" fmla="*/ 153154 h 1620643"/>
                <a:gd name="connsiteX28" fmla="*/ 990952 w 1039828"/>
                <a:gd name="connsiteY28" fmla="*/ 237944 h 1620643"/>
                <a:gd name="connsiteX29" fmla="*/ 882453 w 1039828"/>
                <a:gd name="connsiteY29" fmla="*/ 346523 h 1620643"/>
                <a:gd name="connsiteX30" fmla="*/ 865415 w 1039828"/>
                <a:gd name="connsiteY30" fmla="*/ 369508 h 1620643"/>
                <a:gd name="connsiteX31" fmla="*/ 868951 w 1039828"/>
                <a:gd name="connsiteY31" fmla="*/ 417971 h 1620643"/>
                <a:gd name="connsiteX32" fmla="*/ 990148 w 1039828"/>
                <a:gd name="connsiteY32" fmla="*/ 581683 h 1620643"/>
                <a:gd name="connsiteX33" fmla="*/ 977851 w 1039828"/>
                <a:gd name="connsiteY33" fmla="*/ 662293 h 1620643"/>
                <a:gd name="connsiteX34" fmla="*/ 900536 w 1039828"/>
                <a:gd name="connsiteY34" fmla="*/ 739206 h 1620643"/>
                <a:gd name="connsiteX35" fmla="*/ 899893 w 1039828"/>
                <a:gd name="connsiteY35" fmla="*/ 784856 h 1620643"/>
                <a:gd name="connsiteX36" fmla="*/ 1003248 w 1039828"/>
                <a:gd name="connsiteY36" fmla="*/ 887085 h 1620643"/>
                <a:gd name="connsiteX37" fmla="*/ 1004614 w 1039828"/>
                <a:gd name="connsiteY37" fmla="*/ 1035045 h 1620643"/>
                <a:gd name="connsiteX38" fmla="*/ 871764 w 1039828"/>
                <a:gd name="connsiteY38" fmla="*/ 1168377 h 1620643"/>
                <a:gd name="connsiteX39" fmla="*/ 873050 w 1039828"/>
                <a:gd name="connsiteY39" fmla="*/ 1207999 h 1620643"/>
                <a:gd name="connsiteX40" fmla="*/ 926415 w 1039828"/>
                <a:gd name="connsiteY40" fmla="*/ 1262088 h 1620643"/>
                <a:gd name="connsiteX41" fmla="*/ 933970 w 1039828"/>
                <a:gd name="connsiteY41" fmla="*/ 1370827 h 1620643"/>
                <a:gd name="connsiteX42" fmla="*/ 785046 w 1039828"/>
                <a:gd name="connsiteY42" fmla="*/ 1527306 h 1620643"/>
                <a:gd name="connsiteX43" fmla="*/ 738753 w 1039828"/>
                <a:gd name="connsiteY43" fmla="*/ 1573679 h 1620643"/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48621 w 1039828"/>
                <a:gd name="connsiteY6" fmla="*/ 1465341 h 1620643"/>
                <a:gd name="connsiteX7" fmla="*/ 485269 w 1039828"/>
                <a:gd name="connsiteY7" fmla="*/ 1433756 h 1620643"/>
                <a:gd name="connsiteX8" fmla="*/ 514202 w 1039828"/>
                <a:gd name="connsiteY8" fmla="*/ 1382883 h 1620643"/>
                <a:gd name="connsiteX9" fmla="*/ 587016 w 1039828"/>
                <a:gd name="connsiteY9" fmla="*/ 1309907 h 1620643"/>
                <a:gd name="connsiteX10" fmla="*/ 587499 w 1039828"/>
                <a:gd name="connsiteY10" fmla="*/ 1265383 h 1620643"/>
                <a:gd name="connsiteX11" fmla="*/ 528588 w 1039828"/>
                <a:gd name="connsiteY11" fmla="*/ 1206794 h 1620643"/>
                <a:gd name="connsiteX12" fmla="*/ 491538 w 1039828"/>
                <a:gd name="connsiteY12" fmla="*/ 1152143 h 1620643"/>
                <a:gd name="connsiteX13" fmla="*/ 511550 w 1039828"/>
                <a:gd name="connsiteY13" fmla="*/ 1045975 h 1620643"/>
                <a:gd name="connsiteX14" fmla="*/ 582114 w 1039828"/>
                <a:gd name="connsiteY14" fmla="*/ 975411 h 1620643"/>
                <a:gd name="connsiteX15" fmla="*/ 580185 w 1039828"/>
                <a:gd name="connsiteY15" fmla="*/ 943022 h 1620643"/>
                <a:gd name="connsiteX16" fmla="*/ 482456 w 1039828"/>
                <a:gd name="connsiteY16" fmla="*/ 848026 h 1620643"/>
                <a:gd name="connsiteX17" fmla="*/ 445326 w 1039828"/>
                <a:gd name="connsiteY17" fmla="*/ 793455 h 1620643"/>
                <a:gd name="connsiteX18" fmla="*/ 459390 w 1039828"/>
                <a:gd name="connsiteY18" fmla="*/ 694280 h 1620643"/>
                <a:gd name="connsiteX19" fmla="*/ 672368 w 1039828"/>
                <a:gd name="connsiteY19" fmla="*/ 479373 h 1620643"/>
                <a:gd name="connsiteX20" fmla="*/ 684504 w 1039828"/>
                <a:gd name="connsiteY20" fmla="*/ 475595 h 1620643"/>
                <a:gd name="connsiteX21" fmla="*/ 745263 w 1039828"/>
                <a:gd name="connsiteY21" fmla="*/ 409934 h 1620643"/>
                <a:gd name="connsiteX22" fmla="*/ 771865 w 1039828"/>
                <a:gd name="connsiteY22" fmla="*/ 376822 h 1620643"/>
                <a:gd name="connsiteX23" fmla="*/ 772749 w 1039828"/>
                <a:gd name="connsiteY23" fmla="*/ 9454 h 1620643"/>
                <a:gd name="connsiteX24" fmla="*/ 846368 w 1039828"/>
                <a:gd name="connsiteY24" fmla="*/ 2623 h 1620643"/>
                <a:gd name="connsiteX25" fmla="*/ 948035 w 1039828"/>
                <a:gd name="connsiteY25" fmla="*/ 78411 h 1620643"/>
                <a:gd name="connsiteX26" fmla="*/ 1005820 w 1039828"/>
                <a:gd name="connsiteY26" fmla="*/ 153154 h 1620643"/>
                <a:gd name="connsiteX27" fmla="*/ 990952 w 1039828"/>
                <a:gd name="connsiteY27" fmla="*/ 237944 h 1620643"/>
                <a:gd name="connsiteX28" fmla="*/ 882453 w 1039828"/>
                <a:gd name="connsiteY28" fmla="*/ 346523 h 1620643"/>
                <a:gd name="connsiteX29" fmla="*/ 865415 w 1039828"/>
                <a:gd name="connsiteY29" fmla="*/ 369508 h 1620643"/>
                <a:gd name="connsiteX30" fmla="*/ 868951 w 1039828"/>
                <a:gd name="connsiteY30" fmla="*/ 417971 h 1620643"/>
                <a:gd name="connsiteX31" fmla="*/ 990148 w 1039828"/>
                <a:gd name="connsiteY31" fmla="*/ 581683 h 1620643"/>
                <a:gd name="connsiteX32" fmla="*/ 977851 w 1039828"/>
                <a:gd name="connsiteY32" fmla="*/ 662293 h 1620643"/>
                <a:gd name="connsiteX33" fmla="*/ 900536 w 1039828"/>
                <a:gd name="connsiteY33" fmla="*/ 739206 h 1620643"/>
                <a:gd name="connsiteX34" fmla="*/ 899893 w 1039828"/>
                <a:gd name="connsiteY34" fmla="*/ 784856 h 1620643"/>
                <a:gd name="connsiteX35" fmla="*/ 1003248 w 1039828"/>
                <a:gd name="connsiteY35" fmla="*/ 887085 h 1620643"/>
                <a:gd name="connsiteX36" fmla="*/ 1004614 w 1039828"/>
                <a:gd name="connsiteY36" fmla="*/ 1035045 h 1620643"/>
                <a:gd name="connsiteX37" fmla="*/ 871764 w 1039828"/>
                <a:gd name="connsiteY37" fmla="*/ 1168377 h 1620643"/>
                <a:gd name="connsiteX38" fmla="*/ 873050 w 1039828"/>
                <a:gd name="connsiteY38" fmla="*/ 1207999 h 1620643"/>
                <a:gd name="connsiteX39" fmla="*/ 926415 w 1039828"/>
                <a:gd name="connsiteY39" fmla="*/ 1262088 h 1620643"/>
                <a:gd name="connsiteX40" fmla="*/ 933970 w 1039828"/>
                <a:gd name="connsiteY40" fmla="*/ 1370827 h 1620643"/>
                <a:gd name="connsiteX41" fmla="*/ 785046 w 1039828"/>
                <a:gd name="connsiteY41" fmla="*/ 1527306 h 1620643"/>
                <a:gd name="connsiteX42" fmla="*/ 738753 w 1039828"/>
                <a:gd name="connsiteY42" fmla="*/ 1573679 h 1620643"/>
                <a:gd name="connsiteX0" fmla="*/ 699082 w 1000157"/>
                <a:gd name="connsiteY0" fmla="*/ 1573679 h 1620643"/>
                <a:gd name="connsiteX1" fmla="*/ 551364 w 1000157"/>
                <a:gd name="connsiteY1" fmla="*/ 1579385 h 1620643"/>
                <a:gd name="connsiteX2" fmla="*/ 467298 w 1000157"/>
                <a:gd name="connsiteY2" fmla="*/ 1490899 h 1620643"/>
                <a:gd name="connsiteX3" fmla="*/ 431774 w 1000157"/>
                <a:gd name="connsiteY3" fmla="*/ 1480210 h 1620643"/>
                <a:gd name="connsiteX4" fmla="*/ 31 w 1000157"/>
                <a:gd name="connsiteY4" fmla="*/ 1480451 h 1620643"/>
                <a:gd name="connsiteX5" fmla="*/ 408950 w 1000157"/>
                <a:gd name="connsiteY5" fmla="*/ 1465341 h 1620643"/>
                <a:gd name="connsiteX6" fmla="*/ 445598 w 1000157"/>
                <a:gd name="connsiteY6" fmla="*/ 1433756 h 1620643"/>
                <a:gd name="connsiteX7" fmla="*/ 474531 w 1000157"/>
                <a:gd name="connsiteY7" fmla="*/ 1382883 h 1620643"/>
                <a:gd name="connsiteX8" fmla="*/ 547345 w 1000157"/>
                <a:gd name="connsiteY8" fmla="*/ 1309907 h 1620643"/>
                <a:gd name="connsiteX9" fmla="*/ 547828 w 1000157"/>
                <a:gd name="connsiteY9" fmla="*/ 1265383 h 1620643"/>
                <a:gd name="connsiteX10" fmla="*/ 488917 w 1000157"/>
                <a:gd name="connsiteY10" fmla="*/ 1206794 h 1620643"/>
                <a:gd name="connsiteX11" fmla="*/ 451867 w 1000157"/>
                <a:gd name="connsiteY11" fmla="*/ 1152143 h 1620643"/>
                <a:gd name="connsiteX12" fmla="*/ 471879 w 1000157"/>
                <a:gd name="connsiteY12" fmla="*/ 1045975 h 1620643"/>
                <a:gd name="connsiteX13" fmla="*/ 542443 w 1000157"/>
                <a:gd name="connsiteY13" fmla="*/ 975411 h 1620643"/>
                <a:gd name="connsiteX14" fmla="*/ 540514 w 1000157"/>
                <a:gd name="connsiteY14" fmla="*/ 943022 h 1620643"/>
                <a:gd name="connsiteX15" fmla="*/ 442785 w 1000157"/>
                <a:gd name="connsiteY15" fmla="*/ 848026 h 1620643"/>
                <a:gd name="connsiteX16" fmla="*/ 405655 w 1000157"/>
                <a:gd name="connsiteY16" fmla="*/ 793455 h 1620643"/>
                <a:gd name="connsiteX17" fmla="*/ 419719 w 1000157"/>
                <a:gd name="connsiteY17" fmla="*/ 694280 h 1620643"/>
                <a:gd name="connsiteX18" fmla="*/ 632697 w 1000157"/>
                <a:gd name="connsiteY18" fmla="*/ 479373 h 1620643"/>
                <a:gd name="connsiteX19" fmla="*/ 644833 w 1000157"/>
                <a:gd name="connsiteY19" fmla="*/ 475595 h 1620643"/>
                <a:gd name="connsiteX20" fmla="*/ 705592 w 1000157"/>
                <a:gd name="connsiteY20" fmla="*/ 409934 h 1620643"/>
                <a:gd name="connsiteX21" fmla="*/ 732194 w 1000157"/>
                <a:gd name="connsiteY21" fmla="*/ 376822 h 1620643"/>
                <a:gd name="connsiteX22" fmla="*/ 733078 w 1000157"/>
                <a:gd name="connsiteY22" fmla="*/ 9454 h 1620643"/>
                <a:gd name="connsiteX23" fmla="*/ 806697 w 1000157"/>
                <a:gd name="connsiteY23" fmla="*/ 2623 h 1620643"/>
                <a:gd name="connsiteX24" fmla="*/ 908364 w 1000157"/>
                <a:gd name="connsiteY24" fmla="*/ 78411 h 1620643"/>
                <a:gd name="connsiteX25" fmla="*/ 966149 w 1000157"/>
                <a:gd name="connsiteY25" fmla="*/ 153154 h 1620643"/>
                <a:gd name="connsiteX26" fmla="*/ 951281 w 1000157"/>
                <a:gd name="connsiteY26" fmla="*/ 237944 h 1620643"/>
                <a:gd name="connsiteX27" fmla="*/ 842782 w 1000157"/>
                <a:gd name="connsiteY27" fmla="*/ 346523 h 1620643"/>
                <a:gd name="connsiteX28" fmla="*/ 825744 w 1000157"/>
                <a:gd name="connsiteY28" fmla="*/ 369508 h 1620643"/>
                <a:gd name="connsiteX29" fmla="*/ 829280 w 1000157"/>
                <a:gd name="connsiteY29" fmla="*/ 417971 h 1620643"/>
                <a:gd name="connsiteX30" fmla="*/ 950477 w 1000157"/>
                <a:gd name="connsiteY30" fmla="*/ 581683 h 1620643"/>
                <a:gd name="connsiteX31" fmla="*/ 938180 w 1000157"/>
                <a:gd name="connsiteY31" fmla="*/ 662293 h 1620643"/>
                <a:gd name="connsiteX32" fmla="*/ 860865 w 1000157"/>
                <a:gd name="connsiteY32" fmla="*/ 739206 h 1620643"/>
                <a:gd name="connsiteX33" fmla="*/ 860222 w 1000157"/>
                <a:gd name="connsiteY33" fmla="*/ 784856 h 1620643"/>
                <a:gd name="connsiteX34" fmla="*/ 963577 w 1000157"/>
                <a:gd name="connsiteY34" fmla="*/ 887085 h 1620643"/>
                <a:gd name="connsiteX35" fmla="*/ 964943 w 1000157"/>
                <a:gd name="connsiteY35" fmla="*/ 1035045 h 1620643"/>
                <a:gd name="connsiteX36" fmla="*/ 832093 w 1000157"/>
                <a:gd name="connsiteY36" fmla="*/ 1168377 h 1620643"/>
                <a:gd name="connsiteX37" fmla="*/ 833379 w 1000157"/>
                <a:gd name="connsiteY37" fmla="*/ 1207999 h 1620643"/>
                <a:gd name="connsiteX38" fmla="*/ 886744 w 1000157"/>
                <a:gd name="connsiteY38" fmla="*/ 1262088 h 1620643"/>
                <a:gd name="connsiteX39" fmla="*/ 894299 w 1000157"/>
                <a:gd name="connsiteY39" fmla="*/ 1370827 h 1620643"/>
                <a:gd name="connsiteX40" fmla="*/ 745375 w 1000157"/>
                <a:gd name="connsiteY40" fmla="*/ 1527306 h 1620643"/>
                <a:gd name="connsiteX41" fmla="*/ 699082 w 1000157"/>
                <a:gd name="connsiteY41" fmla="*/ 1573679 h 1620643"/>
                <a:gd name="connsiteX0" fmla="*/ 302610 w 603685"/>
                <a:gd name="connsiteY0" fmla="*/ 1573679 h 1620643"/>
                <a:gd name="connsiteX1" fmla="*/ 154892 w 603685"/>
                <a:gd name="connsiteY1" fmla="*/ 1579385 h 1620643"/>
                <a:gd name="connsiteX2" fmla="*/ 70826 w 603685"/>
                <a:gd name="connsiteY2" fmla="*/ 1490899 h 1620643"/>
                <a:gd name="connsiteX3" fmla="*/ 35302 w 603685"/>
                <a:gd name="connsiteY3" fmla="*/ 1480210 h 1620643"/>
                <a:gd name="connsiteX4" fmla="*/ 12478 w 603685"/>
                <a:gd name="connsiteY4" fmla="*/ 1465341 h 1620643"/>
                <a:gd name="connsiteX5" fmla="*/ 49126 w 603685"/>
                <a:gd name="connsiteY5" fmla="*/ 1433756 h 1620643"/>
                <a:gd name="connsiteX6" fmla="*/ 78059 w 603685"/>
                <a:gd name="connsiteY6" fmla="*/ 1382883 h 1620643"/>
                <a:gd name="connsiteX7" fmla="*/ 150873 w 603685"/>
                <a:gd name="connsiteY7" fmla="*/ 1309907 h 1620643"/>
                <a:gd name="connsiteX8" fmla="*/ 151356 w 603685"/>
                <a:gd name="connsiteY8" fmla="*/ 1265383 h 1620643"/>
                <a:gd name="connsiteX9" fmla="*/ 92445 w 603685"/>
                <a:gd name="connsiteY9" fmla="*/ 1206794 h 1620643"/>
                <a:gd name="connsiteX10" fmla="*/ 55395 w 603685"/>
                <a:gd name="connsiteY10" fmla="*/ 1152143 h 1620643"/>
                <a:gd name="connsiteX11" fmla="*/ 75407 w 603685"/>
                <a:gd name="connsiteY11" fmla="*/ 1045975 h 1620643"/>
                <a:gd name="connsiteX12" fmla="*/ 145971 w 603685"/>
                <a:gd name="connsiteY12" fmla="*/ 975411 h 1620643"/>
                <a:gd name="connsiteX13" fmla="*/ 144042 w 603685"/>
                <a:gd name="connsiteY13" fmla="*/ 943022 h 1620643"/>
                <a:gd name="connsiteX14" fmla="*/ 46313 w 603685"/>
                <a:gd name="connsiteY14" fmla="*/ 848026 h 1620643"/>
                <a:gd name="connsiteX15" fmla="*/ 9183 w 603685"/>
                <a:gd name="connsiteY15" fmla="*/ 793455 h 1620643"/>
                <a:gd name="connsiteX16" fmla="*/ 23247 w 603685"/>
                <a:gd name="connsiteY16" fmla="*/ 694280 h 1620643"/>
                <a:gd name="connsiteX17" fmla="*/ 236225 w 603685"/>
                <a:gd name="connsiteY17" fmla="*/ 479373 h 1620643"/>
                <a:gd name="connsiteX18" fmla="*/ 248361 w 603685"/>
                <a:gd name="connsiteY18" fmla="*/ 475595 h 1620643"/>
                <a:gd name="connsiteX19" fmla="*/ 309120 w 603685"/>
                <a:gd name="connsiteY19" fmla="*/ 409934 h 1620643"/>
                <a:gd name="connsiteX20" fmla="*/ 335722 w 603685"/>
                <a:gd name="connsiteY20" fmla="*/ 376822 h 1620643"/>
                <a:gd name="connsiteX21" fmla="*/ 336606 w 603685"/>
                <a:gd name="connsiteY21" fmla="*/ 9454 h 1620643"/>
                <a:gd name="connsiteX22" fmla="*/ 410225 w 603685"/>
                <a:gd name="connsiteY22" fmla="*/ 2623 h 1620643"/>
                <a:gd name="connsiteX23" fmla="*/ 511892 w 603685"/>
                <a:gd name="connsiteY23" fmla="*/ 78411 h 1620643"/>
                <a:gd name="connsiteX24" fmla="*/ 569677 w 603685"/>
                <a:gd name="connsiteY24" fmla="*/ 153154 h 1620643"/>
                <a:gd name="connsiteX25" fmla="*/ 554809 w 603685"/>
                <a:gd name="connsiteY25" fmla="*/ 237944 h 1620643"/>
                <a:gd name="connsiteX26" fmla="*/ 446310 w 603685"/>
                <a:gd name="connsiteY26" fmla="*/ 346523 h 1620643"/>
                <a:gd name="connsiteX27" fmla="*/ 429272 w 603685"/>
                <a:gd name="connsiteY27" fmla="*/ 369508 h 1620643"/>
                <a:gd name="connsiteX28" fmla="*/ 432808 w 603685"/>
                <a:gd name="connsiteY28" fmla="*/ 417971 h 1620643"/>
                <a:gd name="connsiteX29" fmla="*/ 554005 w 603685"/>
                <a:gd name="connsiteY29" fmla="*/ 581683 h 1620643"/>
                <a:gd name="connsiteX30" fmla="*/ 541708 w 603685"/>
                <a:gd name="connsiteY30" fmla="*/ 662293 h 1620643"/>
                <a:gd name="connsiteX31" fmla="*/ 464393 w 603685"/>
                <a:gd name="connsiteY31" fmla="*/ 739206 h 1620643"/>
                <a:gd name="connsiteX32" fmla="*/ 463750 w 603685"/>
                <a:gd name="connsiteY32" fmla="*/ 784856 h 1620643"/>
                <a:gd name="connsiteX33" fmla="*/ 567105 w 603685"/>
                <a:gd name="connsiteY33" fmla="*/ 887085 h 1620643"/>
                <a:gd name="connsiteX34" fmla="*/ 568471 w 603685"/>
                <a:gd name="connsiteY34" fmla="*/ 1035045 h 1620643"/>
                <a:gd name="connsiteX35" fmla="*/ 435621 w 603685"/>
                <a:gd name="connsiteY35" fmla="*/ 1168377 h 1620643"/>
                <a:gd name="connsiteX36" fmla="*/ 436907 w 603685"/>
                <a:gd name="connsiteY36" fmla="*/ 1207999 h 1620643"/>
                <a:gd name="connsiteX37" fmla="*/ 490272 w 603685"/>
                <a:gd name="connsiteY37" fmla="*/ 1262088 h 1620643"/>
                <a:gd name="connsiteX38" fmla="*/ 497827 w 603685"/>
                <a:gd name="connsiteY38" fmla="*/ 1370827 h 1620643"/>
                <a:gd name="connsiteX39" fmla="*/ 348903 w 603685"/>
                <a:gd name="connsiteY39" fmla="*/ 1527306 h 1620643"/>
                <a:gd name="connsiteX40" fmla="*/ 302610 w 603685"/>
                <a:gd name="connsiteY40" fmla="*/ 1573679 h 16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3685" h="1620643">
                  <a:moveTo>
                    <a:pt x="302610" y="1573679"/>
                  </a:moveTo>
                  <a:cubicBezTo>
                    <a:pt x="250210" y="1634197"/>
                    <a:pt x="211472" y="1636367"/>
                    <a:pt x="154892" y="1579385"/>
                  </a:cubicBezTo>
                  <a:cubicBezTo>
                    <a:pt x="126200" y="1550533"/>
                    <a:pt x="92686" y="1526020"/>
                    <a:pt x="70826" y="1490899"/>
                  </a:cubicBezTo>
                  <a:cubicBezTo>
                    <a:pt x="61422" y="1475789"/>
                    <a:pt x="47760" y="1480290"/>
                    <a:pt x="35302" y="1480210"/>
                  </a:cubicBezTo>
                  <a:lnTo>
                    <a:pt x="12478" y="1465341"/>
                  </a:lnTo>
                  <a:cubicBezTo>
                    <a:pt x="86739" y="1457559"/>
                    <a:pt x="50171" y="1462770"/>
                    <a:pt x="49126" y="1433756"/>
                  </a:cubicBezTo>
                  <a:cubicBezTo>
                    <a:pt x="48403" y="1413101"/>
                    <a:pt x="64316" y="1397429"/>
                    <a:pt x="78059" y="1382883"/>
                  </a:cubicBezTo>
                  <a:cubicBezTo>
                    <a:pt x="101687" y="1357888"/>
                    <a:pt x="125959" y="1333616"/>
                    <a:pt x="150873" y="1309907"/>
                  </a:cubicBezTo>
                  <a:cubicBezTo>
                    <a:pt x="167268" y="1294316"/>
                    <a:pt x="168072" y="1281135"/>
                    <a:pt x="151356" y="1265383"/>
                  </a:cubicBezTo>
                  <a:cubicBezTo>
                    <a:pt x="131183" y="1246416"/>
                    <a:pt x="112216" y="1226163"/>
                    <a:pt x="92445" y="1206794"/>
                  </a:cubicBezTo>
                  <a:cubicBezTo>
                    <a:pt x="76371" y="1191041"/>
                    <a:pt x="64075" y="1172798"/>
                    <a:pt x="55395" y="1152143"/>
                  </a:cubicBezTo>
                  <a:cubicBezTo>
                    <a:pt x="38357" y="1111556"/>
                    <a:pt x="44786" y="1077158"/>
                    <a:pt x="75407" y="1045975"/>
                  </a:cubicBezTo>
                  <a:cubicBezTo>
                    <a:pt x="98714" y="1022266"/>
                    <a:pt x="122262" y="998798"/>
                    <a:pt x="145971" y="975411"/>
                  </a:cubicBezTo>
                  <a:cubicBezTo>
                    <a:pt x="158187" y="963356"/>
                    <a:pt x="157785" y="954435"/>
                    <a:pt x="144042" y="943022"/>
                  </a:cubicBezTo>
                  <a:cubicBezTo>
                    <a:pt x="109001" y="914009"/>
                    <a:pt x="79023" y="879531"/>
                    <a:pt x="46313" y="848026"/>
                  </a:cubicBezTo>
                  <a:cubicBezTo>
                    <a:pt x="30079" y="832354"/>
                    <a:pt x="17621" y="814191"/>
                    <a:pt x="9183" y="793455"/>
                  </a:cubicBezTo>
                  <a:cubicBezTo>
                    <a:pt x="-5364" y="757771"/>
                    <a:pt x="-3998" y="723373"/>
                    <a:pt x="23247" y="694280"/>
                  </a:cubicBezTo>
                  <a:cubicBezTo>
                    <a:pt x="92204" y="620662"/>
                    <a:pt x="165500" y="551303"/>
                    <a:pt x="236225" y="479373"/>
                  </a:cubicBezTo>
                  <a:cubicBezTo>
                    <a:pt x="239440" y="476078"/>
                    <a:pt x="243619" y="474792"/>
                    <a:pt x="248361" y="475595"/>
                  </a:cubicBezTo>
                  <a:cubicBezTo>
                    <a:pt x="271347" y="456226"/>
                    <a:pt x="297145" y="439510"/>
                    <a:pt x="309120" y="409934"/>
                  </a:cubicBezTo>
                  <a:cubicBezTo>
                    <a:pt x="336365" y="413550"/>
                    <a:pt x="335722" y="395950"/>
                    <a:pt x="335722" y="376822"/>
                  </a:cubicBezTo>
                  <a:cubicBezTo>
                    <a:pt x="335722" y="254339"/>
                    <a:pt x="336285" y="131937"/>
                    <a:pt x="336606" y="9454"/>
                  </a:cubicBezTo>
                  <a:cubicBezTo>
                    <a:pt x="361601" y="16446"/>
                    <a:pt x="381452" y="-7745"/>
                    <a:pt x="410225" y="2623"/>
                  </a:cubicBezTo>
                  <a:cubicBezTo>
                    <a:pt x="453142" y="18134"/>
                    <a:pt x="480708" y="49880"/>
                    <a:pt x="511892" y="78411"/>
                  </a:cubicBezTo>
                  <a:cubicBezTo>
                    <a:pt x="535279" y="99789"/>
                    <a:pt x="560917" y="120283"/>
                    <a:pt x="569677" y="153154"/>
                  </a:cubicBezTo>
                  <a:cubicBezTo>
                    <a:pt x="577714" y="183534"/>
                    <a:pt x="583099" y="212547"/>
                    <a:pt x="554809" y="237944"/>
                  </a:cubicBezTo>
                  <a:cubicBezTo>
                    <a:pt x="516714" y="272101"/>
                    <a:pt x="487379" y="315098"/>
                    <a:pt x="446310" y="346523"/>
                  </a:cubicBezTo>
                  <a:cubicBezTo>
                    <a:pt x="439318" y="351907"/>
                    <a:pt x="429111" y="357613"/>
                    <a:pt x="429272" y="369508"/>
                  </a:cubicBezTo>
                  <a:cubicBezTo>
                    <a:pt x="398008" y="388395"/>
                    <a:pt x="423566" y="400611"/>
                    <a:pt x="432808" y="417971"/>
                  </a:cubicBezTo>
                  <a:cubicBezTo>
                    <a:pt x="465277" y="478649"/>
                    <a:pt x="527403" y="517146"/>
                    <a:pt x="554005" y="581683"/>
                  </a:cubicBezTo>
                  <a:cubicBezTo>
                    <a:pt x="566060" y="610857"/>
                    <a:pt x="567748" y="638021"/>
                    <a:pt x="541708" y="662293"/>
                  </a:cubicBezTo>
                  <a:cubicBezTo>
                    <a:pt x="515106" y="687047"/>
                    <a:pt x="491156" y="714613"/>
                    <a:pt x="464393" y="739206"/>
                  </a:cubicBezTo>
                  <a:cubicBezTo>
                    <a:pt x="446552" y="755601"/>
                    <a:pt x="443337" y="766612"/>
                    <a:pt x="463750" y="784856"/>
                  </a:cubicBezTo>
                  <a:cubicBezTo>
                    <a:pt x="499836" y="817164"/>
                    <a:pt x="532948" y="852687"/>
                    <a:pt x="567105" y="887085"/>
                  </a:cubicBezTo>
                  <a:cubicBezTo>
                    <a:pt x="615487" y="935869"/>
                    <a:pt x="615809" y="987627"/>
                    <a:pt x="568471" y="1035045"/>
                  </a:cubicBezTo>
                  <a:lnTo>
                    <a:pt x="435621" y="1168377"/>
                  </a:lnTo>
                  <a:cubicBezTo>
                    <a:pt x="420914" y="1182924"/>
                    <a:pt x="424530" y="1195381"/>
                    <a:pt x="436907" y="1207999"/>
                  </a:cubicBezTo>
                  <a:cubicBezTo>
                    <a:pt x="454588" y="1226163"/>
                    <a:pt x="472511" y="1244005"/>
                    <a:pt x="490272" y="1262088"/>
                  </a:cubicBezTo>
                  <a:cubicBezTo>
                    <a:pt x="531743" y="1304201"/>
                    <a:pt x="536806" y="1324213"/>
                    <a:pt x="497827" y="1370827"/>
                  </a:cubicBezTo>
                  <a:cubicBezTo>
                    <a:pt x="451775" y="1425961"/>
                    <a:pt x="406527" y="1482782"/>
                    <a:pt x="348903" y="1527306"/>
                  </a:cubicBezTo>
                  <a:cubicBezTo>
                    <a:pt x="330177" y="1539683"/>
                    <a:pt x="325596" y="1565803"/>
                    <a:pt x="302610" y="157367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2480EF4-0839-4CF0-B17E-865CCE15513A}"/>
              </a:ext>
            </a:extLst>
          </p:cNvPr>
          <p:cNvGrpSpPr/>
          <p:nvPr/>
        </p:nvGrpSpPr>
        <p:grpSpPr>
          <a:xfrm>
            <a:off x="2128121" y="2343994"/>
            <a:ext cx="1780242" cy="1523268"/>
            <a:chOff x="2128121" y="2343994"/>
            <a:chExt cx="1780242" cy="1523268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AC723E-7779-4CA8-85CA-4C3A84FF29C9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DFE1AA8C-0B54-4F03-9986-EFB8FD47B510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이등변 삼각형 200">
                <a:extLst>
                  <a:ext uri="{FF2B5EF4-FFF2-40B4-BE49-F238E27FC236}">
                    <a16:creationId xmlns:a16="http://schemas.microsoft.com/office/drawing/2014/main" id="{36BCD619-50C2-440B-9196-035744698BE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D6FE7C6A-E827-429C-A159-FEBDDFA128F3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957D2B33-19AF-4582-85AA-4593FE2D8BCE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이등변 삼각형 204">
                <a:extLst>
                  <a:ext uri="{FF2B5EF4-FFF2-40B4-BE49-F238E27FC236}">
                    <a16:creationId xmlns:a16="http://schemas.microsoft.com/office/drawing/2014/main" id="{400AE701-5775-4BFC-A2D3-21302EF21110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BC0491D-4146-413C-9A78-D7E7A34E602D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207" name="이등변 삼각형 206">
                <a:extLst>
                  <a:ext uri="{FF2B5EF4-FFF2-40B4-BE49-F238E27FC236}">
                    <a16:creationId xmlns:a16="http://schemas.microsoft.com/office/drawing/2014/main" id="{5FFEB191-5AB0-4466-8B9A-E433268C66E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8CA8FC35-35E9-4543-B329-A43BB06C4656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E9A771E-C08E-4D7A-B59B-6DB419F9662E}"/>
              </a:ext>
            </a:extLst>
          </p:cNvPr>
          <p:cNvGrpSpPr/>
          <p:nvPr/>
        </p:nvGrpSpPr>
        <p:grpSpPr>
          <a:xfrm rot="18338106" flipV="1">
            <a:off x="7290934" y="1952006"/>
            <a:ext cx="1850415" cy="1616178"/>
            <a:chOff x="2151734" y="2266066"/>
            <a:chExt cx="1850415" cy="1616178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ECA8B0A-FF43-462C-A9AC-1A338770A17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15E5A8C0-4CC3-490C-AF22-FBA6396F828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851890F3-DEBA-420C-BCC6-56F9EE4E79C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80A20-FD2F-4320-A6F7-F9A93BEFB930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213" name="이등변 삼각형 212">
                <a:extLst>
                  <a:ext uri="{FF2B5EF4-FFF2-40B4-BE49-F238E27FC236}">
                    <a16:creationId xmlns:a16="http://schemas.microsoft.com/office/drawing/2014/main" id="{F404B832-380D-4306-9B84-16DB325FE2F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3E8D965A-FF63-4C21-B68C-5C4C82D11B9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10D013D-A949-4D94-880C-8D1EE1B0198B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216" name="이등변 삼각형 215">
                <a:extLst>
                  <a:ext uri="{FF2B5EF4-FFF2-40B4-BE49-F238E27FC236}">
                    <a16:creationId xmlns:a16="http://schemas.microsoft.com/office/drawing/2014/main" id="{BC31D6CA-F3B2-44EC-8656-2DC4B2382044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이등변 삼각형 216">
                <a:extLst>
                  <a:ext uri="{FF2B5EF4-FFF2-40B4-BE49-F238E27FC236}">
                    <a16:creationId xmlns:a16="http://schemas.microsoft.com/office/drawing/2014/main" id="{E86DACB4-FA32-4E03-91FF-578E224C336B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92CB2C-1425-20DA-667F-B90B238096A5}"/>
              </a:ext>
            </a:extLst>
          </p:cNvPr>
          <p:cNvSpPr txBox="1"/>
          <p:nvPr/>
        </p:nvSpPr>
        <p:spPr>
          <a:xfrm>
            <a:off x="-32220" y="-159179"/>
            <a:ext cx="7524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Tempo de Entrega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DD76ECE5-2879-D682-7F8F-8B8E15E8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30" y="2288059"/>
            <a:ext cx="1779873" cy="1481153"/>
          </a:xfrm>
          <a:prstGeom prst="rect">
            <a:avLst/>
          </a:prstGeom>
        </p:spPr>
      </p:pic>
      <p:pic>
        <p:nvPicPr>
          <p:cNvPr id="159" name="Imagem 158" descr="Ícone&#10;&#10;Descrição gerada automaticamente">
            <a:extLst>
              <a:ext uri="{FF2B5EF4-FFF2-40B4-BE49-F238E27FC236}">
                <a16:creationId xmlns:a16="http://schemas.microsoft.com/office/drawing/2014/main" id="{4984C0D8-D44C-81A6-8D02-288024F7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72" y="4583971"/>
            <a:ext cx="553352" cy="5533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6041114"/>
                  </p:ext>
                </p:extLst>
              </p:nvPr>
            </p:nvGraphicFramePr>
            <p:xfrm>
              <a:off x="6990848" y="198142"/>
              <a:ext cx="615725" cy="615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5725" cy="615724"/>
                    </a:xfrm>
                    <a:prstGeom prst="rect">
                      <a:avLst/>
                    </a:prstGeom>
                  </am3d:spPr>
                  <am3d:camera>
                    <am3d:pos x="0" y="0" z="667485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0046" d="1000000"/>
                    <am3d:preTrans dx="5" dy="-17999694" dz="-211494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5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0848" y="198142"/>
                <a:ext cx="615725" cy="615724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74">
            <a:extLst>
              <a:ext uri="{FF2B5EF4-FFF2-40B4-BE49-F238E27FC236}">
                <a16:creationId xmlns:a16="http://schemas.microsoft.com/office/drawing/2014/main" id="{0B315F37-79A4-7425-7B8D-EE2513620BFD}"/>
              </a:ext>
            </a:extLst>
          </p:cNvPr>
          <p:cNvGrpSpPr/>
          <p:nvPr/>
        </p:nvGrpSpPr>
        <p:grpSpPr>
          <a:xfrm>
            <a:off x="12539624" y="5743254"/>
            <a:ext cx="2627189" cy="1434359"/>
            <a:chOff x="7320864" y="3761250"/>
            <a:chExt cx="2627189" cy="1434359"/>
          </a:xfrm>
        </p:grpSpPr>
        <p:grpSp>
          <p:nvGrpSpPr>
            <p:cNvPr id="167" name="Group 21">
              <a:extLst>
                <a:ext uri="{FF2B5EF4-FFF2-40B4-BE49-F238E27FC236}">
                  <a16:creationId xmlns:a16="http://schemas.microsoft.com/office/drawing/2014/main" id="{C00A3232-9DC1-EE15-C244-02D810A6622F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171" name="Group 22">
                <a:extLst>
                  <a:ext uri="{FF2B5EF4-FFF2-40B4-BE49-F238E27FC236}">
                    <a16:creationId xmlns:a16="http://schemas.microsoft.com/office/drawing/2014/main" id="{75A6A57F-DF20-60BB-7E71-BA8E72763BF9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224" name="Freeform: Shape 39">
                  <a:extLst>
                    <a:ext uri="{FF2B5EF4-FFF2-40B4-BE49-F238E27FC236}">
                      <a16:creationId xmlns:a16="http://schemas.microsoft.com/office/drawing/2014/main" id="{D8426B0D-E390-E148-95C7-DAFBBBBB0C63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5" name="Freeform: Shape 40">
                  <a:extLst>
                    <a:ext uri="{FF2B5EF4-FFF2-40B4-BE49-F238E27FC236}">
                      <a16:creationId xmlns:a16="http://schemas.microsoft.com/office/drawing/2014/main" id="{2F6F8871-91C0-D5A0-FEC1-C053E51E1542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42">
                  <a:extLst>
                    <a:ext uri="{FF2B5EF4-FFF2-40B4-BE49-F238E27FC236}">
                      <a16:creationId xmlns:a16="http://schemas.microsoft.com/office/drawing/2014/main" id="{75BD62DA-90DB-FC3B-49B4-44813B403EE4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43">
                  <a:extLst>
                    <a:ext uri="{FF2B5EF4-FFF2-40B4-BE49-F238E27FC236}">
                      <a16:creationId xmlns:a16="http://schemas.microsoft.com/office/drawing/2014/main" id="{C9A6F95D-0B30-5779-2E59-EA2A01BD66FA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44">
                  <a:extLst>
                    <a:ext uri="{FF2B5EF4-FFF2-40B4-BE49-F238E27FC236}">
                      <a16:creationId xmlns:a16="http://schemas.microsoft.com/office/drawing/2014/main" id="{4FED5A25-E7E5-6635-23FC-1EA5EB3C4312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45">
                  <a:extLst>
                    <a:ext uri="{FF2B5EF4-FFF2-40B4-BE49-F238E27FC236}">
                      <a16:creationId xmlns:a16="http://schemas.microsoft.com/office/drawing/2014/main" id="{33ECE863-D74B-D45F-980A-C03F34326ADC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46">
                  <a:extLst>
                    <a:ext uri="{FF2B5EF4-FFF2-40B4-BE49-F238E27FC236}">
                      <a16:creationId xmlns:a16="http://schemas.microsoft.com/office/drawing/2014/main" id="{67A2162C-F5E1-AAFD-23A0-C255EE689AFE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47">
                  <a:extLst>
                    <a:ext uri="{FF2B5EF4-FFF2-40B4-BE49-F238E27FC236}">
                      <a16:creationId xmlns:a16="http://schemas.microsoft.com/office/drawing/2014/main" id="{9A252F9B-3D2D-1A47-BD78-AA7476E62483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48">
                  <a:extLst>
                    <a:ext uri="{FF2B5EF4-FFF2-40B4-BE49-F238E27FC236}">
                      <a16:creationId xmlns:a16="http://schemas.microsoft.com/office/drawing/2014/main" id="{78CD2B16-9617-2AF5-FA66-FBEE50D59898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49">
                  <a:extLst>
                    <a:ext uri="{FF2B5EF4-FFF2-40B4-BE49-F238E27FC236}">
                      <a16:creationId xmlns:a16="http://schemas.microsoft.com/office/drawing/2014/main" id="{73E4C59A-3306-12B2-5695-AB6B3B4235BD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50">
                  <a:extLst>
                    <a:ext uri="{FF2B5EF4-FFF2-40B4-BE49-F238E27FC236}">
                      <a16:creationId xmlns:a16="http://schemas.microsoft.com/office/drawing/2014/main" id="{43756DA6-3A00-B076-3794-A888A97BB252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51">
                  <a:extLst>
                    <a:ext uri="{FF2B5EF4-FFF2-40B4-BE49-F238E27FC236}">
                      <a16:creationId xmlns:a16="http://schemas.microsoft.com/office/drawing/2014/main" id="{E16E3B7C-A674-7082-BFA3-5492EEB622A1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52">
                  <a:extLst>
                    <a:ext uri="{FF2B5EF4-FFF2-40B4-BE49-F238E27FC236}">
                      <a16:creationId xmlns:a16="http://schemas.microsoft.com/office/drawing/2014/main" id="{E2A222C2-0984-8296-1CB4-9B522318D4EB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53">
                  <a:extLst>
                    <a:ext uri="{FF2B5EF4-FFF2-40B4-BE49-F238E27FC236}">
                      <a16:creationId xmlns:a16="http://schemas.microsoft.com/office/drawing/2014/main" id="{DA849D46-E4AB-B8D1-3238-9CF139007B0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54">
                  <a:extLst>
                    <a:ext uri="{FF2B5EF4-FFF2-40B4-BE49-F238E27FC236}">
                      <a16:creationId xmlns:a16="http://schemas.microsoft.com/office/drawing/2014/main" id="{2A87822A-A144-2CBE-F255-C8BA5D9B62AD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55">
                  <a:extLst>
                    <a:ext uri="{FF2B5EF4-FFF2-40B4-BE49-F238E27FC236}">
                      <a16:creationId xmlns:a16="http://schemas.microsoft.com/office/drawing/2014/main" id="{A367AB34-85B2-5234-0247-34E4D8076214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57">
                  <a:extLst>
                    <a:ext uri="{FF2B5EF4-FFF2-40B4-BE49-F238E27FC236}">
                      <a16:creationId xmlns:a16="http://schemas.microsoft.com/office/drawing/2014/main" id="{5BE9BEC0-536D-F1F8-E5E1-E0479A260310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58">
                  <a:extLst>
                    <a:ext uri="{FF2B5EF4-FFF2-40B4-BE49-F238E27FC236}">
                      <a16:creationId xmlns:a16="http://schemas.microsoft.com/office/drawing/2014/main" id="{FF1D08F4-3CBA-CA85-DEF6-8743933721B2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59">
                  <a:extLst>
                    <a:ext uri="{FF2B5EF4-FFF2-40B4-BE49-F238E27FC236}">
                      <a16:creationId xmlns:a16="http://schemas.microsoft.com/office/drawing/2014/main" id="{9342E8C0-5AD0-6AE0-2179-B6A049B8F088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60">
                  <a:extLst>
                    <a:ext uri="{FF2B5EF4-FFF2-40B4-BE49-F238E27FC236}">
                      <a16:creationId xmlns:a16="http://schemas.microsoft.com/office/drawing/2014/main" id="{DF5BC3E6-1423-9693-341B-3EC42C39FF90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61">
                  <a:extLst>
                    <a:ext uri="{FF2B5EF4-FFF2-40B4-BE49-F238E27FC236}">
                      <a16:creationId xmlns:a16="http://schemas.microsoft.com/office/drawing/2014/main" id="{F8904605-80B6-6C4F-29AA-50D075286743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62">
                  <a:extLst>
                    <a:ext uri="{FF2B5EF4-FFF2-40B4-BE49-F238E27FC236}">
                      <a16:creationId xmlns:a16="http://schemas.microsoft.com/office/drawing/2014/main" id="{A5CFDB4D-0CBC-4B32-070F-AED6C4EF4CAE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63">
                  <a:extLst>
                    <a:ext uri="{FF2B5EF4-FFF2-40B4-BE49-F238E27FC236}">
                      <a16:creationId xmlns:a16="http://schemas.microsoft.com/office/drawing/2014/main" id="{467970A3-68CF-A78F-17B8-8F4028201BBC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64">
                  <a:extLst>
                    <a:ext uri="{FF2B5EF4-FFF2-40B4-BE49-F238E27FC236}">
                      <a16:creationId xmlns:a16="http://schemas.microsoft.com/office/drawing/2014/main" id="{DCE95449-92E7-770E-F22D-F3A03F1DD380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23">
                <a:extLst>
                  <a:ext uri="{FF2B5EF4-FFF2-40B4-BE49-F238E27FC236}">
                    <a16:creationId xmlns:a16="http://schemas.microsoft.com/office/drawing/2014/main" id="{C76BFE16-B6F5-5474-F6F3-A2179F76A05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173" name="Group 24">
                  <a:extLst>
                    <a:ext uri="{FF2B5EF4-FFF2-40B4-BE49-F238E27FC236}">
                      <a16:creationId xmlns:a16="http://schemas.microsoft.com/office/drawing/2014/main" id="{20162200-2090-08EC-FFA3-690ECD3AB439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196" name="Freeform: Shape 35">
                    <a:extLst>
                      <a:ext uri="{FF2B5EF4-FFF2-40B4-BE49-F238E27FC236}">
                        <a16:creationId xmlns:a16="http://schemas.microsoft.com/office/drawing/2014/main" id="{F5957A4F-1E67-3F0D-8D1F-93F83D34C693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36">
                    <a:extLst>
                      <a:ext uri="{FF2B5EF4-FFF2-40B4-BE49-F238E27FC236}">
                        <a16:creationId xmlns:a16="http://schemas.microsoft.com/office/drawing/2014/main" id="{43EE3FCE-040A-F2A0-5758-D96EBE3BAB70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37">
                    <a:extLst>
                      <a:ext uri="{FF2B5EF4-FFF2-40B4-BE49-F238E27FC236}">
                        <a16:creationId xmlns:a16="http://schemas.microsoft.com/office/drawing/2014/main" id="{0A1F6770-2478-522C-8220-3A325C4BD2F9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: Shape 38">
                    <a:extLst>
                      <a:ext uri="{FF2B5EF4-FFF2-40B4-BE49-F238E27FC236}">
                        <a16:creationId xmlns:a16="http://schemas.microsoft.com/office/drawing/2014/main" id="{D47FBB6D-754D-EC97-8F65-1514E7B1113E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5">
                  <a:extLst>
                    <a:ext uri="{FF2B5EF4-FFF2-40B4-BE49-F238E27FC236}">
                      <a16:creationId xmlns:a16="http://schemas.microsoft.com/office/drawing/2014/main" id="{C3B269E9-5EC8-7A1E-D23D-2D9CE43495E0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179" name="Freeform: Shape 30">
                    <a:extLst>
                      <a:ext uri="{FF2B5EF4-FFF2-40B4-BE49-F238E27FC236}">
                        <a16:creationId xmlns:a16="http://schemas.microsoft.com/office/drawing/2014/main" id="{C4DB5113-98C5-0B0C-A068-5F59F3C20B5D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: Shape 31">
                    <a:extLst>
                      <a:ext uri="{FF2B5EF4-FFF2-40B4-BE49-F238E27FC236}">
                        <a16:creationId xmlns:a16="http://schemas.microsoft.com/office/drawing/2014/main" id="{1414B77F-98A0-1EB5-70F4-74C381FD793D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: Shape 32">
                    <a:extLst>
                      <a:ext uri="{FF2B5EF4-FFF2-40B4-BE49-F238E27FC236}">
                        <a16:creationId xmlns:a16="http://schemas.microsoft.com/office/drawing/2014/main" id="{D0189E9D-65ED-2F70-6552-A74706F8AB1A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33">
                    <a:extLst>
                      <a:ext uri="{FF2B5EF4-FFF2-40B4-BE49-F238E27FC236}">
                        <a16:creationId xmlns:a16="http://schemas.microsoft.com/office/drawing/2014/main" id="{26D819A6-6DF4-ADCF-BB33-B827E5E771BC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: Shape 34">
                    <a:extLst>
                      <a:ext uri="{FF2B5EF4-FFF2-40B4-BE49-F238E27FC236}">
                        <a16:creationId xmlns:a16="http://schemas.microsoft.com/office/drawing/2014/main" id="{692DBA23-2B62-96D6-CA6F-2EB930A6B152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6">
                  <a:extLst>
                    <a:ext uri="{FF2B5EF4-FFF2-40B4-BE49-F238E27FC236}">
                      <a16:creationId xmlns:a16="http://schemas.microsoft.com/office/drawing/2014/main" id="{26135E7C-6D3F-163A-02D8-CE41A216ABF3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176" name="Freeform: Shape 27">
                    <a:extLst>
                      <a:ext uri="{FF2B5EF4-FFF2-40B4-BE49-F238E27FC236}">
                        <a16:creationId xmlns:a16="http://schemas.microsoft.com/office/drawing/2014/main" id="{786CC8A6-3DDC-BB89-A370-02E7ADFD8DD5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28">
                    <a:extLst>
                      <a:ext uri="{FF2B5EF4-FFF2-40B4-BE49-F238E27FC236}">
                        <a16:creationId xmlns:a16="http://schemas.microsoft.com/office/drawing/2014/main" id="{ACDD99E0-F4DF-CF94-B7BB-EB214EB2B96A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: Shape 29">
                    <a:extLst>
                      <a:ext uri="{FF2B5EF4-FFF2-40B4-BE49-F238E27FC236}">
                        <a16:creationId xmlns:a16="http://schemas.microsoft.com/office/drawing/2014/main" id="{70667A0C-786C-C7C1-B7FF-41EF246CBE2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8" name="Freeform: Shape 65">
              <a:extLst>
                <a:ext uri="{FF2B5EF4-FFF2-40B4-BE49-F238E27FC236}">
                  <a16:creationId xmlns:a16="http://schemas.microsoft.com/office/drawing/2014/main" id="{13C60EFF-684D-5081-D8B3-B5CD594458B4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: Shape 72">
              <a:extLst>
                <a:ext uri="{FF2B5EF4-FFF2-40B4-BE49-F238E27FC236}">
                  <a16:creationId xmlns:a16="http://schemas.microsoft.com/office/drawing/2014/main" id="{74FF86E1-A410-FE9E-B89C-75670F996FB7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Parallelogram 73">
              <a:extLst>
                <a:ext uri="{FF2B5EF4-FFF2-40B4-BE49-F238E27FC236}">
                  <a16:creationId xmlns:a16="http://schemas.microsoft.com/office/drawing/2014/main" id="{8635B574-D4E8-2994-5E36-7A18A5CD65F1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7" name="Picture 6" descr="home_logistics_offer3">
            <a:extLst>
              <a:ext uri="{FF2B5EF4-FFF2-40B4-BE49-F238E27FC236}">
                <a16:creationId xmlns:a16="http://schemas.microsoft.com/office/drawing/2014/main" id="{FDBE07D3-B1CF-C680-5003-E3EAAAA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85" y="-1783658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Diagonal Stripe 18">
            <a:extLst>
              <a:ext uri="{FF2B5EF4-FFF2-40B4-BE49-F238E27FC236}">
                <a16:creationId xmlns:a16="http://schemas.microsoft.com/office/drawing/2014/main" id="{063AB171-6BBF-149C-EC4C-350F2E7777DF}"/>
              </a:ext>
            </a:extLst>
          </p:cNvPr>
          <p:cNvSpPr>
            <a:spLocks noChangeAspect="1"/>
          </p:cNvSpPr>
          <p:nvPr/>
        </p:nvSpPr>
        <p:spPr>
          <a:xfrm rot="2848566">
            <a:off x="9276381" y="1214549"/>
            <a:ext cx="514551" cy="513786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54" name="TextBox 82">
            <a:extLst>
              <a:ext uri="{FF2B5EF4-FFF2-40B4-BE49-F238E27FC236}">
                <a16:creationId xmlns:a16="http://schemas.microsoft.com/office/drawing/2014/main" id="{7D323B98-3F5C-34D4-EE16-D41FEFCF5B06}"/>
              </a:ext>
            </a:extLst>
          </p:cNvPr>
          <p:cNvSpPr txBox="1"/>
          <p:nvPr/>
        </p:nvSpPr>
        <p:spPr>
          <a:xfrm>
            <a:off x="6513296" y="5721689"/>
            <a:ext cx="35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1"/>
                </a:solidFill>
                <a:highlight>
                  <a:srgbClr val="FFFF00"/>
                </a:highlight>
                <a:cs typeface="Arial" pitchFamily="34" charset="0"/>
              </a:rPr>
              <a:t>*Falar sobre o DATASET e produtos</a:t>
            </a:r>
            <a:endParaRPr lang="ko-KR" altLang="en-US" b="1" dirty="0">
              <a:solidFill>
                <a:schemeClr val="accent1"/>
              </a:solidFill>
              <a:highlight>
                <a:srgbClr val="FFFF00"/>
              </a:highligh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4C78D01AF5CA4889DF1D76B97760B8" ma:contentTypeVersion="10" ma:contentTypeDescription="Crie um novo documento." ma:contentTypeScope="" ma:versionID="20ed36e2a564f809d02ab7b95370026c">
  <xsd:schema xmlns:xsd="http://www.w3.org/2001/XMLSchema" xmlns:xs="http://www.w3.org/2001/XMLSchema" xmlns:p="http://schemas.microsoft.com/office/2006/metadata/properties" xmlns:ns3="50ab46b0-a2b8-4d93-99fd-17b6be6d7c24" xmlns:ns4="5be5b17d-492f-43fa-b131-5fe3220aeafc" targetNamespace="http://schemas.microsoft.com/office/2006/metadata/properties" ma:root="true" ma:fieldsID="c3410bb7d9cbc5f914732129de295329" ns3:_="" ns4:_="">
    <xsd:import namespace="50ab46b0-a2b8-4d93-99fd-17b6be6d7c24"/>
    <xsd:import namespace="5be5b17d-492f-43fa-b131-5fe3220ae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b46b0-a2b8-4d93-99fd-17b6be6d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5b17d-492f-43fa-b131-5fe3220aea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b46b0-a2b8-4d93-99fd-17b6be6d7c24" xsi:nil="true"/>
  </documentManagement>
</p:properties>
</file>

<file path=customXml/itemProps1.xml><?xml version="1.0" encoding="utf-8"?>
<ds:datastoreItem xmlns:ds="http://schemas.openxmlformats.org/officeDocument/2006/customXml" ds:itemID="{FD8A122A-CF23-4F8A-BE95-402357FE15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E77018-BE95-40C5-AB22-3EE9282F0E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b46b0-a2b8-4d93-99fd-17b6be6d7c24"/>
    <ds:schemaRef ds:uri="5be5b17d-492f-43fa-b131-5fe3220ae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30EE1A-A2A7-4189-9EFC-97556D30EB84}">
  <ds:schemaRefs>
    <ds:schemaRef ds:uri="http://purl.org/dc/elements/1.1/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50ab46b0-a2b8-4d93-99fd-17b6be6d7c24"/>
    <ds:schemaRef ds:uri="http://schemas.openxmlformats.org/package/2006/metadata/core-properties"/>
    <ds:schemaRef ds:uri="5be5b17d-492f-43fa-b131-5fe3220aeaf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3611</TotalTime>
  <Words>376</Words>
  <Application>Microsoft Office PowerPoint</Application>
  <PresentationFormat>Widescreen</PresentationFormat>
  <Paragraphs>103</Paragraphs>
  <Slides>12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Roboto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Taiana She Mir Mui</dc:creator>
  <cp:lastModifiedBy>Taiana She Mir Mui</cp:lastModifiedBy>
  <cp:revision>135</cp:revision>
  <dcterms:created xsi:type="dcterms:W3CDTF">2023-12-18T21:29:15Z</dcterms:created>
  <dcterms:modified xsi:type="dcterms:W3CDTF">2024-01-08T22:17:54Z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0x010100EF4C78D01AF5CA4889DF1D76B97760B8</vt:lpwstr>
  </property>
</Properties>
</file>